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1191" r:id="rId2"/>
    <p:sldId id="965" r:id="rId3"/>
    <p:sldId id="966" r:id="rId4"/>
    <p:sldId id="967" r:id="rId5"/>
    <p:sldId id="969" r:id="rId6"/>
    <p:sldId id="970" r:id="rId7"/>
    <p:sldId id="974" r:id="rId8"/>
    <p:sldId id="973" r:id="rId9"/>
    <p:sldId id="981" r:id="rId10"/>
    <p:sldId id="976" r:id="rId11"/>
    <p:sldId id="975" r:id="rId12"/>
    <p:sldId id="1195" r:id="rId13"/>
    <p:sldId id="977" r:id="rId14"/>
    <p:sldId id="978" r:id="rId15"/>
    <p:sldId id="979" r:id="rId16"/>
    <p:sldId id="980" r:id="rId17"/>
    <p:sldId id="11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5994"/>
  </p:normalViewPr>
  <p:slideViewPr>
    <p:cSldViewPr snapToGrid="0" snapToObjects="1" showGuides="1">
      <p:cViewPr varScale="1">
        <p:scale>
          <a:sx n="85" d="100"/>
          <a:sy n="85" d="100"/>
        </p:scale>
        <p:origin x="184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7B89-AFFC-3F47-B8B3-DBD08174A07E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4D04E-AA50-BC46-9B31-7DE1CAAA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23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826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50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33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0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88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26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117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83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4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82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8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18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97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38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2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7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6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54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rgbClr val="0505A4"/>
              </a:buClr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7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Wireless access networks</a:t>
            </a:r>
            <a:endParaRPr lang="en-US" sz="5400" b="0" dirty="0"/>
          </a:p>
        </p:txBody>
      </p:sp>
      <p:sp>
        <p:nvSpPr>
          <p:cNvPr id="274" name="Rectangle 3">
            <a:extLst>
              <a:ext uri="{FF2B5EF4-FFF2-40B4-BE49-F238E27FC236}">
                <a16:creationId xmlns:a16="http://schemas.microsoft.com/office/drawing/2014/main" id="{C852E311-2B98-3D4D-B5CD-7B58FBE2D507}"/>
              </a:ext>
            </a:extLst>
          </p:cNvPr>
          <p:cNvSpPr txBox="1">
            <a:spLocks noChangeArrowheads="1"/>
          </p:cNvSpPr>
          <p:nvPr/>
        </p:nvSpPr>
        <p:spPr>
          <a:xfrm>
            <a:off x="889001" y="1174398"/>
            <a:ext cx="9379606" cy="1118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Shared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access network connects end system to router</a:t>
            </a:r>
          </a:p>
          <a:p>
            <a:pPr marL="339725" marR="0" lvl="0" indent="-2254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via base station aka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access point”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3E597B-7570-D146-AF73-1D0E01AB468C}"/>
              </a:ext>
            </a:extLst>
          </p:cNvPr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275" name="Rectangle 3">
              <a:extLst>
                <a:ext uri="{FF2B5EF4-FFF2-40B4-BE49-F238E27FC236}">
                  <a16:creationId xmlns:a16="http://schemas.microsoft.com/office/drawing/2014/main" id="{507B7289-7AEE-9442-86FC-7846C9A2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Wireless local area networks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(WLANs)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typically within or around building (~100 ft)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802.11b/g/n (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WiFi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): 11, 54, 450 Mbps transmission rate</a:t>
              </a:r>
            </a:p>
          </p:txBody>
        </p:sp>
        <p:grpSp>
          <p:nvGrpSpPr>
            <p:cNvPr id="276" name="Group 85">
              <a:extLst>
                <a:ext uri="{FF2B5EF4-FFF2-40B4-BE49-F238E27FC236}">
                  <a16:creationId xmlns:a16="http://schemas.microsoft.com/office/drawing/2014/main" id="{1E5C1FB4-96B5-1549-9EA9-C4C877601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277" name="Rectangle 86">
                <a:extLst>
                  <a:ext uri="{FF2B5EF4-FFF2-40B4-BE49-F238E27FC236}">
                    <a16:creationId xmlns:a16="http://schemas.microsoft.com/office/drawing/2014/main" id="{0DEDFA50-4D81-5044-AECD-5FA9C8153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AutoShape 87">
                <a:extLst>
                  <a:ext uri="{FF2B5EF4-FFF2-40B4-BE49-F238E27FC236}">
                    <a16:creationId xmlns:a16="http://schemas.microsoft.com/office/drawing/2014/main" id="{F3166EDD-1642-CE42-8A80-905D2B2FC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Line 110">
              <a:extLst>
                <a:ext uri="{FF2B5EF4-FFF2-40B4-BE49-F238E27FC236}">
                  <a16:creationId xmlns:a16="http://schemas.microsoft.com/office/drawing/2014/main" id="{D363724C-D4D5-AE42-B0EB-49CDF8565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661" y="6082085"/>
              <a:ext cx="934073" cy="39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Line 116">
              <a:extLst>
                <a:ext uri="{FF2B5EF4-FFF2-40B4-BE49-F238E27FC236}">
                  <a16:creationId xmlns:a16="http://schemas.microsoft.com/office/drawing/2014/main" id="{C737A2C2-F349-534E-8E7F-DEE682F91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1772" y="6010844"/>
              <a:ext cx="287338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3" name="Group 246">
              <a:extLst>
                <a:ext uri="{FF2B5EF4-FFF2-40B4-BE49-F238E27FC236}">
                  <a16:creationId xmlns:a16="http://schemas.microsoft.com/office/drawing/2014/main" id="{30E16050-D356-0644-BE98-F9013447D0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384" name="Picture 247" descr="access_point_stylized_small">
                <a:extLst>
                  <a:ext uri="{FF2B5EF4-FFF2-40B4-BE49-F238E27FC236}">
                    <a16:creationId xmlns:a16="http://schemas.microsoft.com/office/drawing/2014/main" id="{38317097-25CA-3444-BCBF-133874013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248" descr="antenna_radiation_stylized">
                <a:extLst>
                  <a:ext uri="{FF2B5EF4-FFF2-40B4-BE49-F238E27FC236}">
                    <a16:creationId xmlns:a16="http://schemas.microsoft.com/office/drawing/2014/main" id="{9B8610E4-100E-B349-B08F-C4E646F5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6" name="Group 390">
              <a:extLst>
                <a:ext uri="{FF2B5EF4-FFF2-40B4-BE49-F238E27FC236}">
                  <a16:creationId xmlns:a16="http://schemas.microsoft.com/office/drawing/2014/main" id="{FAAA55DA-ADE3-E443-841D-CDBF9B4C2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9797" y="4851969"/>
              <a:ext cx="757238" cy="682625"/>
              <a:chOff x="877" y="1008"/>
              <a:chExt cx="2747" cy="2591"/>
            </a:xfrm>
          </p:grpSpPr>
          <p:pic>
            <p:nvPicPr>
              <p:cNvPr id="387" name="Picture 391" descr="antenna_stylized">
                <a:extLst>
                  <a:ext uri="{FF2B5EF4-FFF2-40B4-BE49-F238E27FC236}">
                    <a16:creationId xmlns:a16="http://schemas.microsoft.com/office/drawing/2014/main" id="{1DEF40AC-79A6-904A-A606-A1BAF512D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8" name="Picture 392" descr="laptop_keyboard">
                <a:extLst>
                  <a:ext uri="{FF2B5EF4-FFF2-40B4-BE49-F238E27FC236}">
                    <a16:creationId xmlns:a16="http://schemas.microsoft.com/office/drawing/2014/main" id="{54169649-35A6-144B-A18B-136B61B72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" name="Freeform 393">
                <a:extLst>
                  <a:ext uri="{FF2B5EF4-FFF2-40B4-BE49-F238E27FC236}">
                    <a16:creationId xmlns:a16="http://schemas.microsoft.com/office/drawing/2014/main" id="{1334E773-93FF-1842-83E0-85D952851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90" name="Picture 394" descr="screen">
                <a:extLst>
                  <a:ext uri="{FF2B5EF4-FFF2-40B4-BE49-F238E27FC236}">
                    <a16:creationId xmlns:a16="http://schemas.microsoft.com/office/drawing/2014/main" id="{2EE963A1-67D0-6C4D-B557-6D983D064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1" name="Freeform 395">
                <a:extLst>
                  <a:ext uri="{FF2B5EF4-FFF2-40B4-BE49-F238E27FC236}">
                    <a16:creationId xmlns:a16="http://schemas.microsoft.com/office/drawing/2014/main" id="{4490769E-9EE9-744B-8B95-4D0EA5E2C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Freeform 396">
                <a:extLst>
                  <a:ext uri="{FF2B5EF4-FFF2-40B4-BE49-F238E27FC236}">
                    <a16:creationId xmlns:a16="http://schemas.microsoft.com/office/drawing/2014/main" id="{86B549E5-F6AB-0243-8BA4-02E6A5C61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 397">
                <a:extLst>
                  <a:ext uri="{FF2B5EF4-FFF2-40B4-BE49-F238E27FC236}">
                    <a16:creationId xmlns:a16="http://schemas.microsoft.com/office/drawing/2014/main" id="{2158DB92-5A91-F54B-89BD-22C15347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 398">
                <a:extLst>
                  <a:ext uri="{FF2B5EF4-FFF2-40B4-BE49-F238E27FC236}">
                    <a16:creationId xmlns:a16="http://schemas.microsoft.com/office/drawing/2014/main" id="{064AA7AE-552D-FC4B-AB18-43DD23E7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399">
                <a:extLst>
                  <a:ext uri="{FF2B5EF4-FFF2-40B4-BE49-F238E27FC236}">
                    <a16:creationId xmlns:a16="http://schemas.microsoft.com/office/drawing/2014/main" id="{B109158B-A820-0C43-A7F4-AD2D27EB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00">
                <a:extLst>
                  <a:ext uri="{FF2B5EF4-FFF2-40B4-BE49-F238E27FC236}">
                    <a16:creationId xmlns:a16="http://schemas.microsoft.com/office/drawing/2014/main" id="{2B4B0633-4E89-864D-99B5-B369ABA21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3" name="Group 401">
                <a:extLst>
                  <a:ext uri="{FF2B5EF4-FFF2-40B4-BE49-F238E27FC236}">
                    <a16:creationId xmlns:a16="http://schemas.microsoft.com/office/drawing/2014/main" id="{D30B7833-DC10-DB4C-891B-956E992BBA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8" name="Freeform 402">
                  <a:extLst>
                    <a:ext uri="{FF2B5EF4-FFF2-40B4-BE49-F238E27FC236}">
                      <a16:creationId xmlns:a16="http://schemas.microsoft.com/office/drawing/2014/main" id="{2A2DF47F-482A-4C4B-8F26-E682B9C84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403">
                  <a:extLst>
                    <a:ext uri="{FF2B5EF4-FFF2-40B4-BE49-F238E27FC236}">
                      <a16:creationId xmlns:a16="http://schemas.microsoft.com/office/drawing/2014/main" id="{D89B427F-55D6-7F48-A040-E93E34182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404">
                  <a:extLst>
                    <a:ext uri="{FF2B5EF4-FFF2-40B4-BE49-F238E27FC236}">
                      <a16:creationId xmlns:a16="http://schemas.microsoft.com/office/drawing/2014/main" id="{B8497482-C311-8A49-8EA0-97A9755C8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Freeform 405">
                  <a:extLst>
                    <a:ext uri="{FF2B5EF4-FFF2-40B4-BE49-F238E27FC236}">
                      <a16:creationId xmlns:a16="http://schemas.microsoft.com/office/drawing/2014/main" id="{79ECED84-E4CB-694E-A50E-9D06939B3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Freeform 406">
                  <a:extLst>
                    <a:ext uri="{FF2B5EF4-FFF2-40B4-BE49-F238E27FC236}">
                      <a16:creationId xmlns:a16="http://schemas.microsoft.com/office/drawing/2014/main" id="{80C19383-6CF7-544E-AD91-DC62824CF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Freeform 407">
                  <a:extLst>
                    <a:ext uri="{FF2B5EF4-FFF2-40B4-BE49-F238E27FC236}">
                      <a16:creationId xmlns:a16="http://schemas.microsoft.com/office/drawing/2014/main" id="{694FEF7D-90AA-B64C-B271-895E860B0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4" name="Freeform 408">
                <a:extLst>
                  <a:ext uri="{FF2B5EF4-FFF2-40B4-BE49-F238E27FC236}">
                    <a16:creationId xmlns:a16="http://schemas.microsoft.com/office/drawing/2014/main" id="{FCA32457-04CE-CC41-86F1-43D4958F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 409">
                <a:extLst>
                  <a:ext uri="{FF2B5EF4-FFF2-40B4-BE49-F238E27FC236}">
                    <a16:creationId xmlns:a16="http://schemas.microsoft.com/office/drawing/2014/main" id="{A9D5B70C-2017-CC4E-8B0F-6BF50D56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 410">
                <a:extLst>
                  <a:ext uri="{FF2B5EF4-FFF2-40B4-BE49-F238E27FC236}">
                    <a16:creationId xmlns:a16="http://schemas.microsoft.com/office/drawing/2014/main" id="{8E9EA5E7-2B72-5945-B81D-B56209A4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 411">
                <a:extLst>
                  <a:ext uri="{FF2B5EF4-FFF2-40B4-BE49-F238E27FC236}">
                    <a16:creationId xmlns:a16="http://schemas.microsoft.com/office/drawing/2014/main" id="{3086408F-FB97-0342-9DF4-2F6CEF48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 412">
                <a:extLst>
                  <a:ext uri="{FF2B5EF4-FFF2-40B4-BE49-F238E27FC236}">
                    <a16:creationId xmlns:a16="http://schemas.microsoft.com/office/drawing/2014/main" id="{A65312A3-A823-6847-AFEB-6B5C6CF2D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 413">
                <a:extLst>
                  <a:ext uri="{FF2B5EF4-FFF2-40B4-BE49-F238E27FC236}">
                    <a16:creationId xmlns:a16="http://schemas.microsoft.com/office/drawing/2014/main" id="{01CB1475-1200-8E4F-A96B-22BBF439F5B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4" name="Text Box 446">
              <a:extLst>
                <a:ext uri="{FF2B5EF4-FFF2-40B4-BE49-F238E27FC236}">
                  <a16:creationId xmlns:a16="http://schemas.microsoft.com/office/drawing/2014/main" id="{77B0C617-629A-E847-826F-89D4A80DB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grpSp>
          <p:nvGrpSpPr>
            <p:cNvPr id="496" name="Group 114">
              <a:extLst>
                <a:ext uri="{FF2B5EF4-FFF2-40B4-BE49-F238E27FC236}">
                  <a16:creationId xmlns:a16="http://schemas.microsoft.com/office/drawing/2014/main" id="{B6E0C4FE-F286-644F-BAC2-A1DC8618F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497" name="Picture 117" descr="fridge2.png">
                <a:extLst>
                  <a:ext uri="{FF2B5EF4-FFF2-40B4-BE49-F238E27FC236}">
                    <a16:creationId xmlns:a16="http://schemas.microsoft.com/office/drawing/2014/main" id="{092DD1DD-274C-5543-92C3-6F5EA0CE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8" name="Picture 1115" descr="antenna_stylized">
                <a:extLst>
                  <a:ext uri="{FF2B5EF4-FFF2-40B4-BE49-F238E27FC236}">
                    <a16:creationId xmlns:a16="http://schemas.microsoft.com/office/drawing/2014/main" id="{77E3B796-99C6-C544-AF7A-E6CF22C59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A8AFD06E-51F7-BC46-9B65-24254676E3FB}"/>
                </a:ext>
              </a:extLst>
            </p:cNvPr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9B3AF3CF-631D-C049-AEC8-6B1A645482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52CF3104-11F0-AB47-A540-B9EEE075A8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D6B1DC5D-1FB3-ED43-B200-16DCD1485E7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6E2041D5-1650-8247-B5F1-4231E7A5524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6C9729AF-3D56-0B4F-99AF-A7E83686740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58CA7E-67F5-574F-92F8-05C1E26C15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6460EEC5-0ECA-EF4B-8CD6-D1A9A438051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10AE25-0B57-C546-B85A-8CA4E50124F9}"/>
              </a:ext>
            </a:extLst>
          </p:cNvPr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35" name="Freeform 84">
              <a:extLst>
                <a:ext uri="{FF2B5EF4-FFF2-40B4-BE49-F238E27FC236}">
                  <a16:creationId xmlns:a16="http://schemas.microsoft.com/office/drawing/2014/main" id="{9CDCB2CD-4EE3-8A41-9279-3F5B5ED7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928" y="4765952"/>
              <a:ext cx="2365994" cy="1410011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Line 93">
              <a:extLst>
                <a:ext uri="{FF2B5EF4-FFF2-40B4-BE49-F238E27FC236}">
                  <a16:creationId xmlns:a16="http://schemas.microsoft.com/office/drawing/2014/main" id="{6FDAE611-2E57-5A47-872E-E5E3B5F0E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0702" y="5771600"/>
              <a:ext cx="203294" cy="32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7" name="Picture 133" descr="car_icon_small">
              <a:extLst>
                <a:ext uri="{FF2B5EF4-FFF2-40B4-BE49-F238E27FC236}">
                  <a16:creationId xmlns:a16="http://schemas.microsoft.com/office/drawing/2014/main" id="{637721B2-956D-D641-840D-1562F3644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8" name="Group 134">
              <a:extLst>
                <a:ext uri="{FF2B5EF4-FFF2-40B4-BE49-F238E27FC236}">
                  <a16:creationId xmlns:a16="http://schemas.microsoft.com/office/drawing/2014/main" id="{0F7E2BCC-C8D7-BB4F-9192-511E99286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492" name="Picture 135" descr="iphone_stylized_small">
                <a:extLst>
                  <a:ext uri="{FF2B5EF4-FFF2-40B4-BE49-F238E27FC236}">
                    <a16:creationId xmlns:a16="http://schemas.microsoft.com/office/drawing/2014/main" id="{D235C6D0-2907-324E-B167-1D284A716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3" name="Picture 136" descr="antenna_radiation_stylized">
                <a:extLst>
                  <a:ext uri="{FF2B5EF4-FFF2-40B4-BE49-F238E27FC236}">
                    <a16:creationId xmlns:a16="http://schemas.microsoft.com/office/drawing/2014/main" id="{28B99AF5-1D2E-3E41-B4BF-B68E85E0F0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9" name="Group 252">
              <a:extLst>
                <a:ext uri="{FF2B5EF4-FFF2-40B4-BE49-F238E27FC236}">
                  <a16:creationId xmlns:a16="http://schemas.microsoft.com/office/drawing/2014/main" id="{50E2A8EC-FB31-5641-8D7F-E159AC664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74" name="Group 253">
                <a:extLst>
                  <a:ext uri="{FF2B5EF4-FFF2-40B4-BE49-F238E27FC236}">
                    <a16:creationId xmlns:a16="http://schemas.microsoft.com/office/drawing/2014/main" id="{C32350E9-2A70-3C4B-AF84-F993852C3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77" name="Line 270">
                  <a:extLst>
                    <a:ext uri="{FF2B5EF4-FFF2-40B4-BE49-F238E27FC236}">
                      <a16:creationId xmlns:a16="http://schemas.microsoft.com/office/drawing/2014/main" id="{8583BEF8-BEDA-F244-88A4-7F9104FF6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Line 271">
                  <a:extLst>
                    <a:ext uri="{FF2B5EF4-FFF2-40B4-BE49-F238E27FC236}">
                      <a16:creationId xmlns:a16="http://schemas.microsoft.com/office/drawing/2014/main" id="{851DA692-9982-CD45-B908-27C6FE317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Line 272">
                  <a:extLst>
                    <a:ext uri="{FF2B5EF4-FFF2-40B4-BE49-F238E27FC236}">
                      <a16:creationId xmlns:a16="http://schemas.microsoft.com/office/drawing/2014/main" id="{0EDF8D44-8A7A-9A44-890A-50EFE9EA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Line 273">
                  <a:extLst>
                    <a:ext uri="{FF2B5EF4-FFF2-40B4-BE49-F238E27FC236}">
                      <a16:creationId xmlns:a16="http://schemas.microsoft.com/office/drawing/2014/main" id="{7DA30A0E-02A3-004E-95E6-34261D127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Line 274">
                  <a:extLst>
                    <a:ext uri="{FF2B5EF4-FFF2-40B4-BE49-F238E27FC236}">
                      <a16:creationId xmlns:a16="http://schemas.microsoft.com/office/drawing/2014/main" id="{F656242D-4E39-AF46-854A-36BE29E10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Line 275">
                  <a:extLst>
                    <a:ext uri="{FF2B5EF4-FFF2-40B4-BE49-F238E27FC236}">
                      <a16:creationId xmlns:a16="http://schemas.microsoft.com/office/drawing/2014/main" id="{10AB3D00-F920-FF4C-8064-0CC634E57B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Line 276">
                  <a:extLst>
                    <a:ext uri="{FF2B5EF4-FFF2-40B4-BE49-F238E27FC236}">
                      <a16:creationId xmlns:a16="http://schemas.microsoft.com/office/drawing/2014/main" id="{183C87D5-A0A3-D349-9E9E-90CFF4AA1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Line 277">
                  <a:extLst>
                    <a:ext uri="{FF2B5EF4-FFF2-40B4-BE49-F238E27FC236}">
                      <a16:creationId xmlns:a16="http://schemas.microsoft.com/office/drawing/2014/main" id="{DE4F5680-31BA-7D4A-9D85-201D7A179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Line 278">
                  <a:extLst>
                    <a:ext uri="{FF2B5EF4-FFF2-40B4-BE49-F238E27FC236}">
                      <a16:creationId xmlns:a16="http://schemas.microsoft.com/office/drawing/2014/main" id="{CA71A0A2-238B-6D4B-AC81-BCE2F78CD6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Line 279">
                  <a:extLst>
                    <a:ext uri="{FF2B5EF4-FFF2-40B4-BE49-F238E27FC236}">
                      <a16:creationId xmlns:a16="http://schemas.microsoft.com/office/drawing/2014/main" id="{6FCF58F0-3A90-0543-85ED-923CE620E0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Line 280">
                  <a:extLst>
                    <a:ext uri="{FF2B5EF4-FFF2-40B4-BE49-F238E27FC236}">
                      <a16:creationId xmlns:a16="http://schemas.microsoft.com/office/drawing/2014/main" id="{FB6B6298-E1B6-CD4D-909E-E331723D8B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Line 281">
                  <a:extLst>
                    <a:ext uri="{FF2B5EF4-FFF2-40B4-BE49-F238E27FC236}">
                      <a16:creationId xmlns:a16="http://schemas.microsoft.com/office/drawing/2014/main" id="{67EB7EA1-CA9C-3F43-BF34-9263C9C64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Line 282">
                  <a:extLst>
                    <a:ext uri="{FF2B5EF4-FFF2-40B4-BE49-F238E27FC236}">
                      <a16:creationId xmlns:a16="http://schemas.microsoft.com/office/drawing/2014/main" id="{EDF8C0D4-1D23-FC49-888E-6E37A4640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Line 283">
                  <a:extLst>
                    <a:ext uri="{FF2B5EF4-FFF2-40B4-BE49-F238E27FC236}">
                      <a16:creationId xmlns:a16="http://schemas.microsoft.com/office/drawing/2014/main" id="{67F7C046-7A3F-F342-BB54-DCA37FD3E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Line 284">
                  <a:extLst>
                    <a:ext uri="{FF2B5EF4-FFF2-40B4-BE49-F238E27FC236}">
                      <a16:creationId xmlns:a16="http://schemas.microsoft.com/office/drawing/2014/main" id="{B5CE6A48-9C71-BA49-B354-FB1B882DA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75" name="Picture 269" descr="cell_tower_radiation copy">
                <a:extLst>
                  <a:ext uri="{FF2B5EF4-FFF2-40B4-BE49-F238E27FC236}">
                    <a16:creationId xmlns:a16="http://schemas.microsoft.com/office/drawing/2014/main" id="{07541E4F-69A0-9B40-B347-340BAEF77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6" name="Oval 270">
                <a:extLst>
                  <a:ext uri="{FF2B5EF4-FFF2-40B4-BE49-F238E27FC236}">
                    <a16:creationId xmlns:a16="http://schemas.microsoft.com/office/drawing/2014/main" id="{E70C0C6B-13F2-DD4E-A1F5-A46EEABDE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40" name="Group 342">
              <a:extLst>
                <a:ext uri="{FF2B5EF4-FFF2-40B4-BE49-F238E27FC236}">
                  <a16:creationId xmlns:a16="http://schemas.microsoft.com/office/drawing/2014/main" id="{E3D3FCB3-71E6-DE44-8A87-D991FFC36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1178" y="5204622"/>
              <a:ext cx="728830" cy="536849"/>
              <a:chOff x="877" y="1008"/>
              <a:chExt cx="2747" cy="2591"/>
            </a:xfrm>
          </p:grpSpPr>
          <p:pic>
            <p:nvPicPr>
              <p:cNvPr id="451" name="Picture 343" descr="antenna_stylized">
                <a:extLst>
                  <a:ext uri="{FF2B5EF4-FFF2-40B4-BE49-F238E27FC236}">
                    <a16:creationId xmlns:a16="http://schemas.microsoft.com/office/drawing/2014/main" id="{A6B9A133-8E91-AE41-9A82-C38BA1D1E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344" descr="laptop_keyboard">
                <a:extLst>
                  <a:ext uri="{FF2B5EF4-FFF2-40B4-BE49-F238E27FC236}">
                    <a16:creationId xmlns:a16="http://schemas.microsoft.com/office/drawing/2014/main" id="{4935A9F8-287E-E64E-9A9A-DDFACF42A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3" name="Freeform 345">
                <a:extLst>
                  <a:ext uri="{FF2B5EF4-FFF2-40B4-BE49-F238E27FC236}">
                    <a16:creationId xmlns:a16="http://schemas.microsoft.com/office/drawing/2014/main" id="{0F1D7158-01AF-CC4D-B0F9-AD2B12BE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54" name="Picture 346" descr="screen">
                <a:extLst>
                  <a:ext uri="{FF2B5EF4-FFF2-40B4-BE49-F238E27FC236}">
                    <a16:creationId xmlns:a16="http://schemas.microsoft.com/office/drawing/2014/main" id="{4369ED44-99D4-8B4C-9091-3892F20AB4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5" name="Freeform 347">
                <a:extLst>
                  <a:ext uri="{FF2B5EF4-FFF2-40B4-BE49-F238E27FC236}">
                    <a16:creationId xmlns:a16="http://schemas.microsoft.com/office/drawing/2014/main" id="{67E4F183-1729-1D46-B293-5D756953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 348">
                <a:extLst>
                  <a:ext uri="{FF2B5EF4-FFF2-40B4-BE49-F238E27FC236}">
                    <a16:creationId xmlns:a16="http://schemas.microsoft.com/office/drawing/2014/main" id="{DDF32966-5894-0D4B-9173-E3125F5B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 349">
                <a:extLst>
                  <a:ext uri="{FF2B5EF4-FFF2-40B4-BE49-F238E27FC236}">
                    <a16:creationId xmlns:a16="http://schemas.microsoft.com/office/drawing/2014/main" id="{EDCA5A12-6CCA-B24C-8A6D-494F3C00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 350">
                <a:extLst>
                  <a:ext uri="{FF2B5EF4-FFF2-40B4-BE49-F238E27FC236}">
                    <a16:creationId xmlns:a16="http://schemas.microsoft.com/office/drawing/2014/main" id="{2FDB6017-5761-3845-880C-92229B5C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351">
                <a:extLst>
                  <a:ext uri="{FF2B5EF4-FFF2-40B4-BE49-F238E27FC236}">
                    <a16:creationId xmlns:a16="http://schemas.microsoft.com/office/drawing/2014/main" id="{D59CB996-4740-0C4D-A75E-DE4810638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352">
                <a:extLst>
                  <a:ext uri="{FF2B5EF4-FFF2-40B4-BE49-F238E27FC236}">
                    <a16:creationId xmlns:a16="http://schemas.microsoft.com/office/drawing/2014/main" id="{5312999F-D54F-1A4D-9720-CF3196361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61" name="Group 353">
                <a:extLst>
                  <a:ext uri="{FF2B5EF4-FFF2-40B4-BE49-F238E27FC236}">
                    <a16:creationId xmlns:a16="http://schemas.microsoft.com/office/drawing/2014/main" id="{3582A132-591C-CA4B-9465-7F64474005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8" name="Freeform 354">
                  <a:extLst>
                    <a:ext uri="{FF2B5EF4-FFF2-40B4-BE49-F238E27FC236}">
                      <a16:creationId xmlns:a16="http://schemas.microsoft.com/office/drawing/2014/main" id="{A7F9DE10-10D5-FF46-8F98-AFC1696E3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355">
                  <a:extLst>
                    <a:ext uri="{FF2B5EF4-FFF2-40B4-BE49-F238E27FC236}">
                      <a16:creationId xmlns:a16="http://schemas.microsoft.com/office/drawing/2014/main" id="{61166FBA-E660-3D40-AC29-29461BA3F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356">
                  <a:extLst>
                    <a:ext uri="{FF2B5EF4-FFF2-40B4-BE49-F238E27FC236}">
                      <a16:creationId xmlns:a16="http://schemas.microsoft.com/office/drawing/2014/main" id="{0301AC7E-4E70-6D44-8036-F42387066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357">
                  <a:extLst>
                    <a:ext uri="{FF2B5EF4-FFF2-40B4-BE49-F238E27FC236}">
                      <a16:creationId xmlns:a16="http://schemas.microsoft.com/office/drawing/2014/main" id="{4EDBF937-AECE-F044-BBD1-C4949284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358">
                  <a:extLst>
                    <a:ext uri="{FF2B5EF4-FFF2-40B4-BE49-F238E27FC236}">
                      <a16:creationId xmlns:a16="http://schemas.microsoft.com/office/drawing/2014/main" id="{A336DEE2-1DAE-0D4B-B46D-00609E2C6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359">
                  <a:extLst>
                    <a:ext uri="{FF2B5EF4-FFF2-40B4-BE49-F238E27FC236}">
                      <a16:creationId xmlns:a16="http://schemas.microsoft.com/office/drawing/2014/main" id="{02CB1998-32DE-7B48-9CBD-361C1D3A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2" name="Freeform 360">
                <a:extLst>
                  <a:ext uri="{FF2B5EF4-FFF2-40B4-BE49-F238E27FC236}">
                    <a16:creationId xmlns:a16="http://schemas.microsoft.com/office/drawing/2014/main" id="{26757C20-D719-6A4A-8984-52BB641C5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361">
                <a:extLst>
                  <a:ext uri="{FF2B5EF4-FFF2-40B4-BE49-F238E27FC236}">
                    <a16:creationId xmlns:a16="http://schemas.microsoft.com/office/drawing/2014/main" id="{BD62CA5C-D26B-A846-B7B4-2307AEBE3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362">
                <a:extLst>
                  <a:ext uri="{FF2B5EF4-FFF2-40B4-BE49-F238E27FC236}">
                    <a16:creationId xmlns:a16="http://schemas.microsoft.com/office/drawing/2014/main" id="{9126BD70-551D-4A4A-B361-FF7350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363">
                <a:extLst>
                  <a:ext uri="{FF2B5EF4-FFF2-40B4-BE49-F238E27FC236}">
                    <a16:creationId xmlns:a16="http://schemas.microsoft.com/office/drawing/2014/main" id="{93E901F0-D4A8-514B-9F20-C9620A95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364">
                <a:extLst>
                  <a:ext uri="{FF2B5EF4-FFF2-40B4-BE49-F238E27FC236}">
                    <a16:creationId xmlns:a16="http://schemas.microsoft.com/office/drawing/2014/main" id="{A9CEC9B5-2324-8B4E-BF53-89EA24EEE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365">
                <a:extLst>
                  <a:ext uri="{FF2B5EF4-FFF2-40B4-BE49-F238E27FC236}">
                    <a16:creationId xmlns:a16="http://schemas.microsoft.com/office/drawing/2014/main" id="{272F2166-F980-0844-AB5C-698B428C521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2" name="Line 444">
              <a:extLst>
                <a:ext uri="{FF2B5EF4-FFF2-40B4-BE49-F238E27FC236}">
                  <a16:creationId xmlns:a16="http://schemas.microsoft.com/office/drawing/2014/main" id="{481CD60C-7E80-3046-BA38-7757FA0D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3050" y="5885917"/>
              <a:ext cx="6293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Text Box 447">
              <a:extLst>
                <a:ext uri="{FF2B5EF4-FFF2-40B4-BE49-F238E27FC236}">
                  <a16:creationId xmlns:a16="http://schemas.microsoft.com/office/drawing/2014/main" id="{8B59250E-199D-2D4A-939F-41CE680CA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sp>
          <p:nvSpPr>
            <p:cNvPr id="519" name="Rectangle 3">
              <a:extLst>
                <a:ext uri="{FF2B5EF4-FFF2-40B4-BE49-F238E27FC236}">
                  <a16:creationId xmlns:a16="http://schemas.microsoft.com/office/drawing/2014/main" id="{5ACB1E0A-FDEE-D248-9701-84D38985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Wide-area cellular access networks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provided by mobile, cellular network operator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s km)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10’s Mbps 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4G cellular networks (5G coming)</a:t>
              </a: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28C4EE31-C504-7445-8D95-6A3C3DC5C5B1}"/>
                </a:ext>
              </a:extLst>
            </p:cNvPr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2F9AC5A6-86B3-264E-9C95-738A625F1E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E1D96795-4FCB-344B-8998-DD0683321A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35B010DA-EA36-324B-918D-6AC6F9C74C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2" name="Freeform 531">
                  <a:extLst>
                    <a:ext uri="{FF2B5EF4-FFF2-40B4-BE49-F238E27FC236}">
                      <a16:creationId xmlns:a16="http://schemas.microsoft.com/office/drawing/2014/main" id="{67E44A8D-A0DC-6B4F-B985-D75E7A9F239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9E1FF050-72AC-1741-8117-A9A4CDF1D4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23CC4FEB-E25B-6E4C-A347-C7C5CC68E14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9969B14E-BFE8-A344-87C5-0FCB6040CA4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12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enterprise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companies, universities, etc.</a:t>
            </a:r>
          </a:p>
          <a:p>
            <a:pPr marL="28733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 of wired, wireless link technologies, connecting a mix of switches and routers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(we’ll cover differences shortly)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Ethernet: wired access at 100Mbps, 1Gbps, 10Gbps </a:t>
            </a: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wireless access points at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11, 54, 450 Mbps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Line 2">
            <a:extLst>
              <a:ext uri="{FF2B5EF4-FFF2-40B4-BE49-F238E27FC236}">
                <a16:creationId xmlns:a16="http://schemas.microsoft.com/office/drawing/2014/main" id="{78EC8EF9-E918-4047-8CA6-5136F4F71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0166" y="2675819"/>
            <a:ext cx="0" cy="30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Line 3">
            <a:extLst>
              <a:ext uri="{FF2B5EF4-FFF2-40B4-BE49-F238E27FC236}">
                <a16:creationId xmlns:a16="http://schemas.microsoft.com/office/drawing/2014/main" id="{3430E7C9-5F72-3E41-BACC-F43489C6F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8096" y="2681014"/>
            <a:ext cx="0" cy="365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Line 4">
            <a:extLst>
              <a:ext uri="{FF2B5EF4-FFF2-40B4-BE49-F238E27FC236}">
                <a16:creationId xmlns:a16="http://schemas.microsoft.com/office/drawing/2014/main" id="{C70C76A9-2C86-B54E-BB1F-E5D1C0DC8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6933" y="2663348"/>
            <a:ext cx="512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Line 59">
            <a:extLst>
              <a:ext uri="{FF2B5EF4-FFF2-40B4-BE49-F238E27FC236}">
                <a16:creationId xmlns:a16="http://schemas.microsoft.com/office/drawing/2014/main" id="{37134444-A8BA-214B-A06A-AE9236E3F9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4851" y="2518893"/>
            <a:ext cx="7803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Line 61">
            <a:extLst>
              <a:ext uri="{FF2B5EF4-FFF2-40B4-BE49-F238E27FC236}">
                <a16:creationId xmlns:a16="http://schemas.microsoft.com/office/drawing/2014/main" id="{DB749FEF-C2E4-CD41-AD2C-5F18AEA1B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6137" y="2114630"/>
            <a:ext cx="0" cy="35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62">
            <a:extLst>
              <a:ext uri="{FF2B5EF4-FFF2-40B4-BE49-F238E27FC236}">
                <a16:creationId xmlns:a16="http://schemas.microsoft.com/office/drawing/2014/main" id="{7B79186C-6091-C54B-A71E-6C432BE2DE9C}"/>
              </a:ext>
            </a:extLst>
          </p:cNvPr>
          <p:cNvGrpSpPr>
            <a:grpSpLocks/>
          </p:cNvGrpSpPr>
          <p:nvPr/>
        </p:nvGrpSpPr>
        <p:grpSpPr bwMode="auto"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id="200" name="Picture 63" descr="access_point_stylized_small">
              <a:extLst>
                <a:ext uri="{FF2B5EF4-FFF2-40B4-BE49-F238E27FC236}">
                  <a16:creationId xmlns:a16="http://schemas.microsoft.com/office/drawing/2014/main" id="{855B47FA-ECFF-7442-9320-1E8F8E5BE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 64" descr="antenna_radiation_stylized">
              <a:extLst>
                <a:ext uri="{FF2B5EF4-FFF2-40B4-BE49-F238E27FC236}">
                  <a16:creationId xmlns:a16="http://schemas.microsoft.com/office/drawing/2014/main" id="{6A2B1A1C-7A73-4841-A562-EB2D93E4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65">
            <a:extLst>
              <a:ext uri="{FF2B5EF4-FFF2-40B4-BE49-F238E27FC236}">
                <a16:creationId xmlns:a16="http://schemas.microsoft.com/office/drawing/2014/main" id="{D053B7EE-BFEC-524C-AD4A-6CD534CEEE30}"/>
              </a:ext>
            </a:extLst>
          </p:cNvPr>
          <p:cNvGrpSpPr>
            <a:grpSpLocks/>
          </p:cNvGrpSpPr>
          <p:nvPr/>
        </p:nvGrpSpPr>
        <p:grpSpPr bwMode="auto">
          <a:xfrm>
            <a:off x="4558577" y="1396516"/>
            <a:ext cx="457229" cy="462461"/>
            <a:chOff x="877" y="1008"/>
            <a:chExt cx="2747" cy="2591"/>
          </a:xfrm>
        </p:grpSpPr>
        <p:pic>
          <p:nvPicPr>
            <p:cNvPr id="203" name="Picture 66" descr="antenna_stylized">
              <a:extLst>
                <a:ext uri="{FF2B5EF4-FFF2-40B4-BE49-F238E27FC236}">
                  <a16:creationId xmlns:a16="http://schemas.microsoft.com/office/drawing/2014/main" id="{33BEB7BB-6731-7F49-B6B7-31F8FEC6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67" descr="laptop_keyboard">
              <a:extLst>
                <a:ext uri="{FF2B5EF4-FFF2-40B4-BE49-F238E27FC236}">
                  <a16:creationId xmlns:a16="http://schemas.microsoft.com/office/drawing/2014/main" id="{BF1602EA-545E-B640-8592-119A84BEE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" name="Freeform 68">
              <a:extLst>
                <a:ext uri="{FF2B5EF4-FFF2-40B4-BE49-F238E27FC236}">
                  <a16:creationId xmlns:a16="http://schemas.microsoft.com/office/drawing/2014/main" id="{11ECA48A-06A7-8447-BA87-0E8B723E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6" name="Picture 69" descr="screen">
              <a:extLst>
                <a:ext uri="{FF2B5EF4-FFF2-40B4-BE49-F238E27FC236}">
                  <a16:creationId xmlns:a16="http://schemas.microsoft.com/office/drawing/2014/main" id="{1C881AE4-B476-7A44-95A5-82A954B03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70">
              <a:extLst>
                <a:ext uri="{FF2B5EF4-FFF2-40B4-BE49-F238E27FC236}">
                  <a16:creationId xmlns:a16="http://schemas.microsoft.com/office/drawing/2014/main" id="{1B337601-D9B4-7448-83DD-77341DD6A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71">
              <a:extLst>
                <a:ext uri="{FF2B5EF4-FFF2-40B4-BE49-F238E27FC236}">
                  <a16:creationId xmlns:a16="http://schemas.microsoft.com/office/drawing/2014/main" id="{161F090B-9EE2-B94E-A8DF-4A566336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72">
              <a:extLst>
                <a:ext uri="{FF2B5EF4-FFF2-40B4-BE49-F238E27FC236}">
                  <a16:creationId xmlns:a16="http://schemas.microsoft.com/office/drawing/2014/main" id="{EA85E2AB-125F-2C49-83F9-C42D1D6E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73">
              <a:extLst>
                <a:ext uri="{FF2B5EF4-FFF2-40B4-BE49-F238E27FC236}">
                  <a16:creationId xmlns:a16="http://schemas.microsoft.com/office/drawing/2014/main" id="{30C6296D-F737-B44E-BE30-85489809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74">
              <a:extLst>
                <a:ext uri="{FF2B5EF4-FFF2-40B4-BE49-F238E27FC236}">
                  <a16:creationId xmlns:a16="http://schemas.microsoft.com/office/drawing/2014/main" id="{243088FD-E61E-7648-AE02-DDA323B2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75">
              <a:extLst>
                <a:ext uri="{FF2B5EF4-FFF2-40B4-BE49-F238E27FC236}">
                  <a16:creationId xmlns:a16="http://schemas.microsoft.com/office/drawing/2014/main" id="{9198CF6D-764B-224A-9A95-622FA22F8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76">
              <a:extLst>
                <a:ext uri="{FF2B5EF4-FFF2-40B4-BE49-F238E27FC236}">
                  <a16:creationId xmlns:a16="http://schemas.microsoft.com/office/drawing/2014/main" id="{9868D947-6DC7-3643-B7B5-D99B19673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0" name="Freeform 77">
                <a:extLst>
                  <a:ext uri="{FF2B5EF4-FFF2-40B4-BE49-F238E27FC236}">
                    <a16:creationId xmlns:a16="http://schemas.microsoft.com/office/drawing/2014/main" id="{50788173-0E26-0B42-B2E8-0EC7A938E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78">
                <a:extLst>
                  <a:ext uri="{FF2B5EF4-FFF2-40B4-BE49-F238E27FC236}">
                    <a16:creationId xmlns:a16="http://schemas.microsoft.com/office/drawing/2014/main" id="{180BD8C5-F87F-7E49-B3C8-67A4CDB0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79">
                <a:extLst>
                  <a:ext uri="{FF2B5EF4-FFF2-40B4-BE49-F238E27FC236}">
                    <a16:creationId xmlns:a16="http://schemas.microsoft.com/office/drawing/2014/main" id="{C149722A-E2E9-0E45-95F3-42B9BE38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80">
                <a:extLst>
                  <a:ext uri="{FF2B5EF4-FFF2-40B4-BE49-F238E27FC236}">
                    <a16:creationId xmlns:a16="http://schemas.microsoft.com/office/drawing/2014/main" id="{CFD7B918-016B-C94E-AB8C-4F58772CB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81">
                <a:extLst>
                  <a:ext uri="{FF2B5EF4-FFF2-40B4-BE49-F238E27FC236}">
                    <a16:creationId xmlns:a16="http://schemas.microsoft.com/office/drawing/2014/main" id="{64AD1518-EC35-5F4C-8F5B-8E223416E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82">
                <a:extLst>
                  <a:ext uri="{FF2B5EF4-FFF2-40B4-BE49-F238E27FC236}">
                    <a16:creationId xmlns:a16="http://schemas.microsoft.com/office/drawing/2014/main" id="{EB6197E5-CEFD-934E-8641-906A57EB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4" name="Freeform 83">
              <a:extLst>
                <a:ext uri="{FF2B5EF4-FFF2-40B4-BE49-F238E27FC236}">
                  <a16:creationId xmlns:a16="http://schemas.microsoft.com/office/drawing/2014/main" id="{33A1E63F-43CD-A044-BB06-91CEE273E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84">
              <a:extLst>
                <a:ext uri="{FF2B5EF4-FFF2-40B4-BE49-F238E27FC236}">
                  <a16:creationId xmlns:a16="http://schemas.microsoft.com/office/drawing/2014/main" id="{57A25C33-4D80-2B4B-A928-426B33FA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85">
              <a:extLst>
                <a:ext uri="{FF2B5EF4-FFF2-40B4-BE49-F238E27FC236}">
                  <a16:creationId xmlns:a16="http://schemas.microsoft.com/office/drawing/2014/main" id="{E408CBEA-A44D-A342-B595-30BC7F4AC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86">
              <a:extLst>
                <a:ext uri="{FF2B5EF4-FFF2-40B4-BE49-F238E27FC236}">
                  <a16:creationId xmlns:a16="http://schemas.microsoft.com/office/drawing/2014/main" id="{AD2A6909-FEE2-0C4D-B8B1-7F94F9D6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87">
              <a:extLst>
                <a:ext uri="{FF2B5EF4-FFF2-40B4-BE49-F238E27FC236}">
                  <a16:creationId xmlns:a16="http://schemas.microsoft.com/office/drawing/2014/main" id="{7865A40B-07FE-C945-A916-21A77EA65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88">
              <a:extLst>
                <a:ext uri="{FF2B5EF4-FFF2-40B4-BE49-F238E27FC236}">
                  <a16:creationId xmlns:a16="http://schemas.microsoft.com/office/drawing/2014/main" id="{4ECECCC6-85BE-3249-87B3-7075350D2FE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89">
            <a:extLst>
              <a:ext uri="{FF2B5EF4-FFF2-40B4-BE49-F238E27FC236}">
                <a16:creationId xmlns:a16="http://schemas.microsoft.com/office/drawing/2014/main" id="{195FBDA6-1C42-ED46-BB36-3E5B4ADF9317}"/>
              </a:ext>
            </a:extLst>
          </p:cNvPr>
          <p:cNvGrpSpPr>
            <a:grpSpLocks/>
          </p:cNvGrpSpPr>
          <p:nvPr/>
        </p:nvGrpSpPr>
        <p:grpSpPr bwMode="auto">
          <a:xfrm>
            <a:off x="3434166" y="1579422"/>
            <a:ext cx="416406" cy="409460"/>
            <a:chOff x="877" y="1008"/>
            <a:chExt cx="2747" cy="2591"/>
          </a:xfrm>
        </p:grpSpPr>
        <p:pic>
          <p:nvPicPr>
            <p:cNvPr id="227" name="Picture 90" descr="antenna_stylized">
              <a:extLst>
                <a:ext uri="{FF2B5EF4-FFF2-40B4-BE49-F238E27FC236}">
                  <a16:creationId xmlns:a16="http://schemas.microsoft.com/office/drawing/2014/main" id="{FB6A7722-2BBA-1F4A-812C-C7E75F506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91" descr="laptop_keyboard">
              <a:extLst>
                <a:ext uri="{FF2B5EF4-FFF2-40B4-BE49-F238E27FC236}">
                  <a16:creationId xmlns:a16="http://schemas.microsoft.com/office/drawing/2014/main" id="{D8F9E3AD-6362-6042-823B-BF763AA9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" name="Freeform 92">
              <a:extLst>
                <a:ext uri="{FF2B5EF4-FFF2-40B4-BE49-F238E27FC236}">
                  <a16:creationId xmlns:a16="http://schemas.microsoft.com/office/drawing/2014/main" id="{9D313A38-75E6-C14B-8BA9-04C45E90F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0" name="Picture 93" descr="screen">
              <a:extLst>
                <a:ext uri="{FF2B5EF4-FFF2-40B4-BE49-F238E27FC236}">
                  <a16:creationId xmlns:a16="http://schemas.microsoft.com/office/drawing/2014/main" id="{138BC760-A933-DC4F-8D13-AE4B30B8A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1" name="Freeform 94">
              <a:extLst>
                <a:ext uri="{FF2B5EF4-FFF2-40B4-BE49-F238E27FC236}">
                  <a16:creationId xmlns:a16="http://schemas.microsoft.com/office/drawing/2014/main" id="{46B9C550-136D-8344-8F64-015D0509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95">
              <a:extLst>
                <a:ext uri="{FF2B5EF4-FFF2-40B4-BE49-F238E27FC236}">
                  <a16:creationId xmlns:a16="http://schemas.microsoft.com/office/drawing/2014/main" id="{1AEF38EA-E3E6-684E-A05D-6FCE72C0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96">
              <a:extLst>
                <a:ext uri="{FF2B5EF4-FFF2-40B4-BE49-F238E27FC236}">
                  <a16:creationId xmlns:a16="http://schemas.microsoft.com/office/drawing/2014/main" id="{0CCAEDD5-29B9-EC48-9D02-3C7BCF21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97">
              <a:extLst>
                <a:ext uri="{FF2B5EF4-FFF2-40B4-BE49-F238E27FC236}">
                  <a16:creationId xmlns:a16="http://schemas.microsoft.com/office/drawing/2014/main" id="{BCE03132-8C69-D847-8712-9E6015C5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98">
              <a:extLst>
                <a:ext uri="{FF2B5EF4-FFF2-40B4-BE49-F238E27FC236}">
                  <a16:creationId xmlns:a16="http://schemas.microsoft.com/office/drawing/2014/main" id="{62262D6F-816A-3E4E-BD07-1409ECBA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99">
              <a:extLst>
                <a:ext uri="{FF2B5EF4-FFF2-40B4-BE49-F238E27FC236}">
                  <a16:creationId xmlns:a16="http://schemas.microsoft.com/office/drawing/2014/main" id="{7E84ADC3-5174-F747-991F-E70D98EE9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7" name="Group 100">
              <a:extLst>
                <a:ext uri="{FF2B5EF4-FFF2-40B4-BE49-F238E27FC236}">
                  <a16:creationId xmlns:a16="http://schemas.microsoft.com/office/drawing/2014/main" id="{33BB6422-44CD-D34D-BDF2-6A2EB041A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4" name="Freeform 101">
                <a:extLst>
                  <a:ext uri="{FF2B5EF4-FFF2-40B4-BE49-F238E27FC236}">
                    <a16:creationId xmlns:a16="http://schemas.microsoft.com/office/drawing/2014/main" id="{57104B12-227C-CB45-BE1C-4D6CBA1A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102">
                <a:extLst>
                  <a:ext uri="{FF2B5EF4-FFF2-40B4-BE49-F238E27FC236}">
                    <a16:creationId xmlns:a16="http://schemas.microsoft.com/office/drawing/2014/main" id="{FDFB2D05-4F98-F149-B42D-DDCE8445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03">
                <a:extLst>
                  <a:ext uri="{FF2B5EF4-FFF2-40B4-BE49-F238E27FC236}">
                    <a16:creationId xmlns:a16="http://schemas.microsoft.com/office/drawing/2014/main" id="{A23B522D-B23A-674C-8D71-BA8102DB7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04">
                <a:extLst>
                  <a:ext uri="{FF2B5EF4-FFF2-40B4-BE49-F238E27FC236}">
                    <a16:creationId xmlns:a16="http://schemas.microsoft.com/office/drawing/2014/main" id="{170123EF-410A-0448-A9E9-5D00ED088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05">
                <a:extLst>
                  <a:ext uri="{FF2B5EF4-FFF2-40B4-BE49-F238E27FC236}">
                    <a16:creationId xmlns:a16="http://schemas.microsoft.com/office/drawing/2014/main" id="{1CA72CE1-7F70-A848-8469-9D90AD7E4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06">
                <a:extLst>
                  <a:ext uri="{FF2B5EF4-FFF2-40B4-BE49-F238E27FC236}">
                    <a16:creationId xmlns:a16="http://schemas.microsoft.com/office/drawing/2014/main" id="{FB74D4D3-7208-E742-9718-C72FDCF9D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8" name="Freeform 107">
              <a:extLst>
                <a:ext uri="{FF2B5EF4-FFF2-40B4-BE49-F238E27FC236}">
                  <a16:creationId xmlns:a16="http://schemas.microsoft.com/office/drawing/2014/main" id="{9E7FF2C1-E20A-9A40-9EF9-5761BCDF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08">
              <a:extLst>
                <a:ext uri="{FF2B5EF4-FFF2-40B4-BE49-F238E27FC236}">
                  <a16:creationId xmlns:a16="http://schemas.microsoft.com/office/drawing/2014/main" id="{7333190A-52B4-A447-8967-781E25516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09">
              <a:extLst>
                <a:ext uri="{FF2B5EF4-FFF2-40B4-BE49-F238E27FC236}">
                  <a16:creationId xmlns:a16="http://schemas.microsoft.com/office/drawing/2014/main" id="{616DE346-7268-F247-B3F1-2DA05CF31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10">
              <a:extLst>
                <a:ext uri="{FF2B5EF4-FFF2-40B4-BE49-F238E27FC236}">
                  <a16:creationId xmlns:a16="http://schemas.microsoft.com/office/drawing/2014/main" id="{7DDDFB91-973A-9643-9FA2-506DBEE4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11">
              <a:extLst>
                <a:ext uri="{FF2B5EF4-FFF2-40B4-BE49-F238E27FC236}">
                  <a16:creationId xmlns:a16="http://schemas.microsoft.com/office/drawing/2014/main" id="{84803906-43B0-3742-9B38-4F066FF4A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12">
              <a:extLst>
                <a:ext uri="{FF2B5EF4-FFF2-40B4-BE49-F238E27FC236}">
                  <a16:creationId xmlns:a16="http://schemas.microsoft.com/office/drawing/2014/main" id="{2E0643D3-4621-104F-B703-5116732F7C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113">
            <a:extLst>
              <a:ext uri="{FF2B5EF4-FFF2-40B4-BE49-F238E27FC236}">
                <a16:creationId xmlns:a16="http://schemas.microsoft.com/office/drawing/2014/main" id="{0E752C90-C514-3241-8B89-D3D2CCB8A1E8}"/>
              </a:ext>
            </a:extLst>
          </p:cNvPr>
          <p:cNvGrpSpPr>
            <a:grpSpLocks/>
          </p:cNvGrpSpPr>
          <p:nvPr/>
        </p:nvGrpSpPr>
        <p:grpSpPr bwMode="auto">
          <a:xfrm>
            <a:off x="3983542" y="1377810"/>
            <a:ext cx="466561" cy="403224"/>
            <a:chOff x="877" y="1008"/>
            <a:chExt cx="2747" cy="2591"/>
          </a:xfrm>
        </p:grpSpPr>
        <p:pic>
          <p:nvPicPr>
            <p:cNvPr id="251" name="Picture 114" descr="antenna_stylized">
              <a:extLst>
                <a:ext uri="{FF2B5EF4-FFF2-40B4-BE49-F238E27FC236}">
                  <a16:creationId xmlns:a16="http://schemas.microsoft.com/office/drawing/2014/main" id="{2841DB94-38B2-6046-B941-F65808179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115" descr="laptop_keyboard">
              <a:extLst>
                <a:ext uri="{FF2B5EF4-FFF2-40B4-BE49-F238E27FC236}">
                  <a16:creationId xmlns:a16="http://schemas.microsoft.com/office/drawing/2014/main" id="{0B971AB4-F783-2944-AA4E-FD359F6C4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116">
              <a:extLst>
                <a:ext uri="{FF2B5EF4-FFF2-40B4-BE49-F238E27FC236}">
                  <a16:creationId xmlns:a16="http://schemas.microsoft.com/office/drawing/2014/main" id="{44EC4260-9F60-EF4E-9337-91625F01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4" name="Picture 117" descr="screen">
              <a:extLst>
                <a:ext uri="{FF2B5EF4-FFF2-40B4-BE49-F238E27FC236}">
                  <a16:creationId xmlns:a16="http://schemas.microsoft.com/office/drawing/2014/main" id="{286BB844-0A27-2940-A39C-FDBAA3AA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118">
              <a:extLst>
                <a:ext uri="{FF2B5EF4-FFF2-40B4-BE49-F238E27FC236}">
                  <a16:creationId xmlns:a16="http://schemas.microsoft.com/office/drawing/2014/main" id="{1E9B5613-FBBA-4F41-8A83-AA56F652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19">
              <a:extLst>
                <a:ext uri="{FF2B5EF4-FFF2-40B4-BE49-F238E27FC236}">
                  <a16:creationId xmlns:a16="http://schemas.microsoft.com/office/drawing/2014/main" id="{42455E03-081D-6F4D-8BEB-084B9B67A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20">
              <a:extLst>
                <a:ext uri="{FF2B5EF4-FFF2-40B4-BE49-F238E27FC236}">
                  <a16:creationId xmlns:a16="http://schemas.microsoft.com/office/drawing/2014/main" id="{E92542AF-6D62-DD48-9013-1BC66BED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21">
              <a:extLst>
                <a:ext uri="{FF2B5EF4-FFF2-40B4-BE49-F238E27FC236}">
                  <a16:creationId xmlns:a16="http://schemas.microsoft.com/office/drawing/2014/main" id="{792BE613-81AF-B14C-A3B2-EE8DF1E9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22">
              <a:extLst>
                <a:ext uri="{FF2B5EF4-FFF2-40B4-BE49-F238E27FC236}">
                  <a16:creationId xmlns:a16="http://schemas.microsoft.com/office/drawing/2014/main" id="{6F215839-7DAB-604E-87F6-6047DF19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23">
              <a:extLst>
                <a:ext uri="{FF2B5EF4-FFF2-40B4-BE49-F238E27FC236}">
                  <a16:creationId xmlns:a16="http://schemas.microsoft.com/office/drawing/2014/main" id="{3E5F9781-A4BD-DB4D-82C3-2D92A853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1" name="Group 124">
              <a:extLst>
                <a:ext uri="{FF2B5EF4-FFF2-40B4-BE49-F238E27FC236}">
                  <a16:creationId xmlns:a16="http://schemas.microsoft.com/office/drawing/2014/main" id="{393E160F-AFD1-5D45-B819-DE879061F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" name="Freeform 125">
                <a:extLst>
                  <a:ext uri="{FF2B5EF4-FFF2-40B4-BE49-F238E27FC236}">
                    <a16:creationId xmlns:a16="http://schemas.microsoft.com/office/drawing/2014/main" id="{4904CC6D-453E-934A-818A-3CF1D255C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26">
                <a:extLst>
                  <a:ext uri="{FF2B5EF4-FFF2-40B4-BE49-F238E27FC236}">
                    <a16:creationId xmlns:a16="http://schemas.microsoft.com/office/drawing/2014/main" id="{1D0387D3-CCB1-4F49-A44A-C641ACCCF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27">
                <a:extLst>
                  <a:ext uri="{FF2B5EF4-FFF2-40B4-BE49-F238E27FC236}">
                    <a16:creationId xmlns:a16="http://schemas.microsoft.com/office/drawing/2014/main" id="{270FA557-F288-8844-90C9-73F2E2AFC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28">
                <a:extLst>
                  <a:ext uri="{FF2B5EF4-FFF2-40B4-BE49-F238E27FC236}">
                    <a16:creationId xmlns:a16="http://schemas.microsoft.com/office/drawing/2014/main" id="{B75AB632-12F1-C145-9D0E-E3D452E48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29">
                <a:extLst>
                  <a:ext uri="{FF2B5EF4-FFF2-40B4-BE49-F238E27FC236}">
                    <a16:creationId xmlns:a16="http://schemas.microsoft.com/office/drawing/2014/main" id="{D2A4E0BA-8C8D-B548-97AF-4D8ED66D7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 130">
                <a:extLst>
                  <a:ext uri="{FF2B5EF4-FFF2-40B4-BE49-F238E27FC236}">
                    <a16:creationId xmlns:a16="http://schemas.microsoft.com/office/drawing/2014/main" id="{C17C1EF5-66D1-E14D-A9E8-AF60C754F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1C23D2CA-C579-3D4F-9D1E-D5347D28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32">
              <a:extLst>
                <a:ext uri="{FF2B5EF4-FFF2-40B4-BE49-F238E27FC236}">
                  <a16:creationId xmlns:a16="http://schemas.microsoft.com/office/drawing/2014/main" id="{A33C9E47-14D3-ED46-9A0A-92F7CCFD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1D805834-F99F-8348-B5AE-489B56E35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216AC738-4685-0B48-97A3-46CAAFF2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35">
              <a:extLst>
                <a:ext uri="{FF2B5EF4-FFF2-40B4-BE49-F238E27FC236}">
                  <a16:creationId xmlns:a16="http://schemas.microsoft.com/office/drawing/2014/main" id="{7A3FD7AC-5BB4-9F4F-86B5-3C7016BF6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136">
              <a:extLst>
                <a:ext uri="{FF2B5EF4-FFF2-40B4-BE49-F238E27FC236}">
                  <a16:creationId xmlns:a16="http://schemas.microsoft.com/office/drawing/2014/main" id="{7E600B2B-CDB3-BE48-AD4C-A5540AA76B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3" name="Line 305">
            <a:extLst>
              <a:ext uri="{FF2B5EF4-FFF2-40B4-BE49-F238E27FC236}">
                <a16:creationId xmlns:a16="http://schemas.microsoft.com/office/drawing/2014/main" id="{044937FD-83F2-5849-B39F-4C2E6F70CF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1905" y="1972254"/>
            <a:ext cx="1225888" cy="5019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Line 306">
            <a:extLst>
              <a:ext uri="{FF2B5EF4-FFF2-40B4-BE49-F238E27FC236}">
                <a16:creationId xmlns:a16="http://schemas.microsoft.com/office/drawing/2014/main" id="{116BD36F-2C9B-894A-99DC-AD32A65DA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269" y="2557345"/>
            <a:ext cx="0" cy="4271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Line 340">
            <a:extLst>
              <a:ext uri="{FF2B5EF4-FFF2-40B4-BE49-F238E27FC236}">
                <a16:creationId xmlns:a16="http://schemas.microsoft.com/office/drawing/2014/main" id="{AA687FF7-49CE-D841-9AB8-00A78E586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6205" y="2552149"/>
            <a:ext cx="0" cy="4271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6" name="Group 230">
            <a:extLst>
              <a:ext uri="{FF2B5EF4-FFF2-40B4-BE49-F238E27FC236}">
                <a16:creationId xmlns:a16="http://schemas.microsoft.com/office/drawing/2014/main" id="{15AD3327-20C2-F44F-8051-39D4007F22C1}"/>
              </a:ext>
            </a:extLst>
          </p:cNvPr>
          <p:cNvGrpSpPr>
            <a:grpSpLocks/>
          </p:cNvGrpSpPr>
          <p:nvPr/>
        </p:nvGrpSpPr>
        <p:grpSpPr bwMode="auto"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287" name="Freeform 231">
              <a:extLst>
                <a:ext uri="{FF2B5EF4-FFF2-40B4-BE49-F238E27FC236}">
                  <a16:creationId xmlns:a16="http://schemas.microsoft.com/office/drawing/2014/main" id="{F0ABE57A-D637-5C47-8DF4-FA99B08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Rectangle 232">
              <a:extLst>
                <a:ext uri="{FF2B5EF4-FFF2-40B4-BE49-F238E27FC236}">
                  <a16:creationId xmlns:a16="http://schemas.microsoft.com/office/drawing/2014/main" id="{7C25617C-1459-D649-AA8B-63DF31DE6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Freeform 233">
              <a:extLst>
                <a:ext uri="{FF2B5EF4-FFF2-40B4-BE49-F238E27FC236}">
                  <a16:creationId xmlns:a16="http://schemas.microsoft.com/office/drawing/2014/main" id="{6B116F4F-6EEE-524D-916E-A2B8DC284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234">
              <a:extLst>
                <a:ext uri="{FF2B5EF4-FFF2-40B4-BE49-F238E27FC236}">
                  <a16:creationId xmlns:a16="http://schemas.microsoft.com/office/drawing/2014/main" id="{D8A80062-832D-2148-A6AE-0E50F45D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35">
              <a:extLst>
                <a:ext uri="{FF2B5EF4-FFF2-40B4-BE49-F238E27FC236}">
                  <a16:creationId xmlns:a16="http://schemas.microsoft.com/office/drawing/2014/main" id="{1E6CD5FD-2185-F049-8BB1-7722AD12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2" name="Group 236">
              <a:extLst>
                <a:ext uri="{FF2B5EF4-FFF2-40B4-BE49-F238E27FC236}">
                  <a16:creationId xmlns:a16="http://schemas.microsoft.com/office/drawing/2014/main" id="{EC16BD93-C6E9-E44C-8265-25A74EDF5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7" name="AutoShape 237">
                <a:extLst>
                  <a:ext uri="{FF2B5EF4-FFF2-40B4-BE49-F238E27FC236}">
                    <a16:creationId xmlns:a16="http://schemas.microsoft.com/office/drawing/2014/main" id="{A48A0EE5-D373-7D42-80AF-6624D2B22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238">
                <a:extLst>
                  <a:ext uri="{FF2B5EF4-FFF2-40B4-BE49-F238E27FC236}">
                    <a16:creationId xmlns:a16="http://schemas.microsoft.com/office/drawing/2014/main" id="{62B3372D-24FD-224D-87B2-608BB33AF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3" name="Rectangle 239">
              <a:extLst>
                <a:ext uri="{FF2B5EF4-FFF2-40B4-BE49-F238E27FC236}">
                  <a16:creationId xmlns:a16="http://schemas.microsoft.com/office/drawing/2014/main" id="{34C89A3B-D23A-BC4F-98D0-9C3E37D15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4" name="Group 240">
              <a:extLst>
                <a:ext uri="{FF2B5EF4-FFF2-40B4-BE49-F238E27FC236}">
                  <a16:creationId xmlns:a16="http://schemas.microsoft.com/office/drawing/2014/main" id="{EF0991A6-3D9E-E240-9F78-C22FA850E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5" name="AutoShape 241">
                <a:extLst>
                  <a:ext uri="{FF2B5EF4-FFF2-40B4-BE49-F238E27FC236}">
                    <a16:creationId xmlns:a16="http://schemas.microsoft.com/office/drawing/2014/main" id="{37B22D79-C533-9C45-ACA8-4C435BD41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AutoShape 242">
                <a:extLst>
                  <a:ext uri="{FF2B5EF4-FFF2-40B4-BE49-F238E27FC236}">
                    <a16:creationId xmlns:a16="http://schemas.microsoft.com/office/drawing/2014/main" id="{A7FBB337-3C80-1D4F-9C16-CDA73008E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5" name="Rectangle 243">
              <a:extLst>
                <a:ext uri="{FF2B5EF4-FFF2-40B4-BE49-F238E27FC236}">
                  <a16:creationId xmlns:a16="http://schemas.microsoft.com/office/drawing/2014/main" id="{98CEF5B7-D2DC-4A45-B21D-4D45002D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44">
              <a:extLst>
                <a:ext uri="{FF2B5EF4-FFF2-40B4-BE49-F238E27FC236}">
                  <a16:creationId xmlns:a16="http://schemas.microsoft.com/office/drawing/2014/main" id="{97835B20-A1ED-E544-9C89-CC342049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7" name="Group 245">
              <a:extLst>
                <a:ext uri="{FF2B5EF4-FFF2-40B4-BE49-F238E27FC236}">
                  <a16:creationId xmlns:a16="http://schemas.microsoft.com/office/drawing/2014/main" id="{7A5529E5-2659-4647-9DFF-9F954D4AB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3" name="AutoShape 246">
                <a:extLst>
                  <a:ext uri="{FF2B5EF4-FFF2-40B4-BE49-F238E27FC236}">
                    <a16:creationId xmlns:a16="http://schemas.microsoft.com/office/drawing/2014/main" id="{DEADFAE0-EB4F-294C-A3F2-6B3F23A30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AutoShape 247">
                <a:extLst>
                  <a:ext uri="{FF2B5EF4-FFF2-40B4-BE49-F238E27FC236}">
                    <a16:creationId xmlns:a16="http://schemas.microsoft.com/office/drawing/2014/main" id="{FC511F02-E8D4-4A44-9F9F-740F8FD05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8" name="Freeform 248">
              <a:extLst>
                <a:ext uri="{FF2B5EF4-FFF2-40B4-BE49-F238E27FC236}">
                  <a16:creationId xmlns:a16="http://schemas.microsoft.com/office/drawing/2014/main" id="{4BDE68C7-631F-AC42-854B-493CB1A2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49">
              <a:extLst>
                <a:ext uri="{FF2B5EF4-FFF2-40B4-BE49-F238E27FC236}">
                  <a16:creationId xmlns:a16="http://schemas.microsoft.com/office/drawing/2014/main" id="{FEA57B3C-78A9-8F42-A963-C7851FF77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1" name="AutoShape 250">
                <a:extLst>
                  <a:ext uri="{FF2B5EF4-FFF2-40B4-BE49-F238E27FC236}">
                    <a16:creationId xmlns:a16="http://schemas.microsoft.com/office/drawing/2014/main" id="{D6E24A6F-DD80-9140-8755-00540132A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AutoShape 251">
                <a:extLst>
                  <a:ext uri="{FF2B5EF4-FFF2-40B4-BE49-F238E27FC236}">
                    <a16:creationId xmlns:a16="http://schemas.microsoft.com/office/drawing/2014/main" id="{A252A03B-0C9A-AF43-8F54-8E31C2536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0" name="Rectangle 252">
              <a:extLst>
                <a:ext uri="{FF2B5EF4-FFF2-40B4-BE49-F238E27FC236}">
                  <a16:creationId xmlns:a16="http://schemas.microsoft.com/office/drawing/2014/main" id="{AD65A7A3-C3B2-2D48-823C-4716AFAF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Freeform 253">
              <a:extLst>
                <a:ext uri="{FF2B5EF4-FFF2-40B4-BE49-F238E27FC236}">
                  <a16:creationId xmlns:a16="http://schemas.microsoft.com/office/drawing/2014/main" id="{55060728-909E-DA45-ABF9-474FEB8DA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254">
              <a:extLst>
                <a:ext uri="{FF2B5EF4-FFF2-40B4-BE49-F238E27FC236}">
                  <a16:creationId xmlns:a16="http://schemas.microsoft.com/office/drawing/2014/main" id="{E827490C-3738-AD4C-88A6-A9C4923B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Oval 255">
              <a:extLst>
                <a:ext uri="{FF2B5EF4-FFF2-40B4-BE49-F238E27FC236}">
                  <a16:creationId xmlns:a16="http://schemas.microsoft.com/office/drawing/2014/main" id="{CCC3A224-18A2-AE4B-AD66-FCC527F30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56">
              <a:extLst>
                <a:ext uri="{FF2B5EF4-FFF2-40B4-BE49-F238E27FC236}">
                  <a16:creationId xmlns:a16="http://schemas.microsoft.com/office/drawing/2014/main" id="{7C6501F6-6A0F-6641-AF44-CE0295D3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AutoShape 257">
              <a:extLst>
                <a:ext uri="{FF2B5EF4-FFF2-40B4-BE49-F238E27FC236}">
                  <a16:creationId xmlns:a16="http://schemas.microsoft.com/office/drawing/2014/main" id="{52FA1B61-3DC9-5C40-AAF2-19B14D2DB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AutoShape 258">
              <a:extLst>
                <a:ext uri="{FF2B5EF4-FFF2-40B4-BE49-F238E27FC236}">
                  <a16:creationId xmlns:a16="http://schemas.microsoft.com/office/drawing/2014/main" id="{F9626126-AB4D-7746-9101-53DFEB4F8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Oval 259">
              <a:extLst>
                <a:ext uri="{FF2B5EF4-FFF2-40B4-BE49-F238E27FC236}">
                  <a16:creationId xmlns:a16="http://schemas.microsoft.com/office/drawing/2014/main" id="{021860D6-74E1-8441-9209-A901F763E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Oval 260">
              <a:extLst>
                <a:ext uri="{FF2B5EF4-FFF2-40B4-BE49-F238E27FC236}">
                  <a16:creationId xmlns:a16="http://schemas.microsoft.com/office/drawing/2014/main" id="{04E2F25B-A1A7-CD41-8A2E-06E71917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261">
              <a:extLst>
                <a:ext uri="{FF2B5EF4-FFF2-40B4-BE49-F238E27FC236}">
                  <a16:creationId xmlns:a16="http://schemas.microsoft.com/office/drawing/2014/main" id="{1C097505-D93B-EA4F-935B-69F2E390C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62">
              <a:extLst>
                <a:ext uri="{FF2B5EF4-FFF2-40B4-BE49-F238E27FC236}">
                  <a16:creationId xmlns:a16="http://schemas.microsoft.com/office/drawing/2014/main" id="{80EF05EA-B207-E645-85AD-50DEBA997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20" name="Text Box 343">
            <a:extLst>
              <a:ext uri="{FF2B5EF4-FFF2-40B4-BE49-F238E27FC236}">
                <a16:creationId xmlns:a16="http://schemas.microsoft.com/office/drawing/2014/main" id="{DAA1BF42-CEB1-D44D-BFCC-227544D6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switch</a:t>
            </a:r>
          </a:p>
        </p:txBody>
      </p:sp>
      <p:sp>
        <p:nvSpPr>
          <p:cNvPr id="321" name="Line 344">
            <a:extLst>
              <a:ext uri="{FF2B5EF4-FFF2-40B4-BE49-F238E27FC236}">
                <a16:creationId xmlns:a16="http://schemas.microsoft.com/office/drawing/2014/main" id="{641EC1AA-258E-9B4B-9C37-D25282975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983" y="3178810"/>
            <a:ext cx="386079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2" name="Text Box 345">
            <a:extLst>
              <a:ext uri="{FF2B5EF4-FFF2-40B4-BE49-F238E27FC236}">
                <a16:creationId xmlns:a16="http://schemas.microsoft.com/office/drawing/2014/main" id="{2B23CE10-4B02-6E4C-ADE8-8FB8E201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mail,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servers</a:t>
            </a:r>
          </a:p>
        </p:txBody>
      </p:sp>
      <p:sp>
        <p:nvSpPr>
          <p:cNvPr id="323" name="Text Box 346">
            <a:extLst>
              <a:ext uri="{FF2B5EF4-FFF2-40B4-BE49-F238E27FC236}">
                <a16:creationId xmlns:a16="http://schemas.microsoft.com/office/drawing/2014/main" id="{C37B11C0-0373-D241-B3F6-6248BB3B2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router</a:t>
            </a:r>
          </a:p>
        </p:txBody>
      </p:sp>
      <p:sp>
        <p:nvSpPr>
          <p:cNvPr id="324" name="Line 347">
            <a:extLst>
              <a:ext uri="{FF2B5EF4-FFF2-40B4-BE49-F238E27FC236}">
                <a16:creationId xmlns:a16="http://schemas.microsoft.com/office/drawing/2014/main" id="{BC9F99E4-CA5B-FD49-A02D-5F85B2296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5783" y="2140611"/>
            <a:ext cx="739499" cy="4344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5" name="Line 348">
            <a:extLst>
              <a:ext uri="{FF2B5EF4-FFF2-40B4-BE49-F238E27FC236}">
                <a16:creationId xmlns:a16="http://schemas.microsoft.com/office/drawing/2014/main" id="{3C10B23E-2DA3-234F-BB19-4B7F3FD0C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9438" y="1920292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6" name="Line 349">
            <a:extLst>
              <a:ext uri="{FF2B5EF4-FFF2-40B4-BE49-F238E27FC236}">
                <a16:creationId xmlns:a16="http://schemas.microsoft.com/office/drawing/2014/main" id="{0A81B4C1-C1C8-A345-A32D-A82E7EBAC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433" y="1918214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Line 350">
            <a:extLst>
              <a:ext uri="{FF2B5EF4-FFF2-40B4-BE49-F238E27FC236}">
                <a16:creationId xmlns:a16="http://schemas.microsoft.com/office/drawing/2014/main" id="{516F0A60-D8E9-6140-AD11-129F7CA81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34" y="1976411"/>
            <a:ext cx="369749" cy="2172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Text Box 351">
            <a:extLst>
              <a:ext uri="{FF2B5EF4-FFF2-40B4-BE49-F238E27FC236}">
                <a16:creationId xmlns:a16="http://schemas.microsoft.com/office/drawing/2014/main" id="{94641050-9D51-CA4C-90D5-813728713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Enterprise link to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 (Internet)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5" name="Line 359">
            <a:extLst>
              <a:ext uri="{FF2B5EF4-FFF2-40B4-BE49-F238E27FC236}">
                <a16:creationId xmlns:a16="http://schemas.microsoft.com/office/drawing/2014/main" id="{97A12484-2FF1-6149-8ABD-D6D41AA5A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037" y="2116709"/>
            <a:ext cx="0" cy="19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6" name="Group 360">
            <a:extLst>
              <a:ext uri="{FF2B5EF4-FFF2-40B4-BE49-F238E27FC236}">
                <a16:creationId xmlns:a16="http://schemas.microsoft.com/office/drawing/2014/main" id="{747942F1-CA1E-1B40-A6D9-EFC1C4EF177F}"/>
              </a:ext>
            </a:extLst>
          </p:cNvPr>
          <p:cNvGrpSpPr>
            <a:grpSpLocks/>
          </p:cNvGrpSpPr>
          <p:nvPr/>
        </p:nvGrpSpPr>
        <p:grpSpPr bwMode="auto"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337" name="Freeform 361">
              <a:extLst>
                <a:ext uri="{FF2B5EF4-FFF2-40B4-BE49-F238E27FC236}">
                  <a16:creationId xmlns:a16="http://schemas.microsoft.com/office/drawing/2014/main" id="{A95DC624-B285-D246-93FF-BCD2C29F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Rectangle 362">
              <a:extLst>
                <a:ext uri="{FF2B5EF4-FFF2-40B4-BE49-F238E27FC236}">
                  <a16:creationId xmlns:a16="http://schemas.microsoft.com/office/drawing/2014/main" id="{9A79B284-8916-FD46-8350-4C85531A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Freeform 363">
              <a:extLst>
                <a:ext uri="{FF2B5EF4-FFF2-40B4-BE49-F238E27FC236}">
                  <a16:creationId xmlns:a16="http://schemas.microsoft.com/office/drawing/2014/main" id="{E442C2E6-5E48-F744-BC37-32D55EE93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64">
              <a:extLst>
                <a:ext uri="{FF2B5EF4-FFF2-40B4-BE49-F238E27FC236}">
                  <a16:creationId xmlns:a16="http://schemas.microsoft.com/office/drawing/2014/main" id="{0A95ECE1-B6C3-5E4F-968C-F18153093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Rectangle 365">
              <a:extLst>
                <a:ext uri="{FF2B5EF4-FFF2-40B4-BE49-F238E27FC236}">
                  <a16:creationId xmlns:a16="http://schemas.microsoft.com/office/drawing/2014/main" id="{7E2F74EE-7534-BF42-B4B0-776EB169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2" name="Group 366">
              <a:extLst>
                <a:ext uri="{FF2B5EF4-FFF2-40B4-BE49-F238E27FC236}">
                  <a16:creationId xmlns:a16="http://schemas.microsoft.com/office/drawing/2014/main" id="{5440758F-8C7D-534F-8781-BA459D2D4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7" name="AutoShape 367">
                <a:extLst>
                  <a:ext uri="{FF2B5EF4-FFF2-40B4-BE49-F238E27FC236}">
                    <a16:creationId xmlns:a16="http://schemas.microsoft.com/office/drawing/2014/main" id="{FA1BC11F-08E0-6741-A19A-91A95371C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8" name="AutoShape 368">
                <a:extLst>
                  <a:ext uri="{FF2B5EF4-FFF2-40B4-BE49-F238E27FC236}">
                    <a16:creationId xmlns:a16="http://schemas.microsoft.com/office/drawing/2014/main" id="{9CD110CA-53B7-F941-B8E8-DCF253E8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3" name="Rectangle 369">
              <a:extLst>
                <a:ext uri="{FF2B5EF4-FFF2-40B4-BE49-F238E27FC236}">
                  <a16:creationId xmlns:a16="http://schemas.microsoft.com/office/drawing/2014/main" id="{1EC69C20-EBCC-F94C-8E85-3BFDEA3E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4" name="Group 370">
              <a:extLst>
                <a:ext uri="{FF2B5EF4-FFF2-40B4-BE49-F238E27FC236}">
                  <a16:creationId xmlns:a16="http://schemas.microsoft.com/office/drawing/2014/main" id="{07519735-A399-0245-A06D-45262AB76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5" name="AutoShape 371">
                <a:extLst>
                  <a:ext uri="{FF2B5EF4-FFF2-40B4-BE49-F238E27FC236}">
                    <a16:creationId xmlns:a16="http://schemas.microsoft.com/office/drawing/2014/main" id="{E8257B33-A34F-9542-B057-AAFF66A5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6" name="AutoShape 372">
                <a:extLst>
                  <a:ext uri="{FF2B5EF4-FFF2-40B4-BE49-F238E27FC236}">
                    <a16:creationId xmlns:a16="http://schemas.microsoft.com/office/drawing/2014/main" id="{6206D05B-C4DF-2F4E-99A4-33B3EB7BE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5" name="Rectangle 373">
              <a:extLst>
                <a:ext uri="{FF2B5EF4-FFF2-40B4-BE49-F238E27FC236}">
                  <a16:creationId xmlns:a16="http://schemas.microsoft.com/office/drawing/2014/main" id="{34B7A55F-FAF6-8849-A14E-C0885CC26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374">
              <a:extLst>
                <a:ext uri="{FF2B5EF4-FFF2-40B4-BE49-F238E27FC236}">
                  <a16:creationId xmlns:a16="http://schemas.microsoft.com/office/drawing/2014/main" id="{C26AEB9F-96DA-1B4D-97DF-0A985454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7" name="Group 375">
              <a:extLst>
                <a:ext uri="{FF2B5EF4-FFF2-40B4-BE49-F238E27FC236}">
                  <a16:creationId xmlns:a16="http://schemas.microsoft.com/office/drawing/2014/main" id="{0329E24E-6F06-BF4E-955D-9D0A65224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3" name="AutoShape 376">
                <a:extLst>
                  <a:ext uri="{FF2B5EF4-FFF2-40B4-BE49-F238E27FC236}">
                    <a16:creationId xmlns:a16="http://schemas.microsoft.com/office/drawing/2014/main" id="{FD17C6A2-EAC5-EF40-ABBB-CB758AF39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4" name="AutoShape 377">
                <a:extLst>
                  <a:ext uri="{FF2B5EF4-FFF2-40B4-BE49-F238E27FC236}">
                    <a16:creationId xmlns:a16="http://schemas.microsoft.com/office/drawing/2014/main" id="{D8BB3738-918B-854D-9E55-88D255A72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8" name="Freeform 378">
              <a:extLst>
                <a:ext uri="{FF2B5EF4-FFF2-40B4-BE49-F238E27FC236}">
                  <a16:creationId xmlns:a16="http://schemas.microsoft.com/office/drawing/2014/main" id="{F7337DC2-5413-BF46-B779-6F96A77D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9" name="Group 379">
              <a:extLst>
                <a:ext uri="{FF2B5EF4-FFF2-40B4-BE49-F238E27FC236}">
                  <a16:creationId xmlns:a16="http://schemas.microsoft.com/office/drawing/2014/main" id="{F6601C7A-DE13-3B44-AE58-1B3092D2C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1" name="AutoShape 380">
                <a:extLst>
                  <a:ext uri="{FF2B5EF4-FFF2-40B4-BE49-F238E27FC236}">
                    <a16:creationId xmlns:a16="http://schemas.microsoft.com/office/drawing/2014/main" id="{721AAB25-2061-A947-86F3-4BE381FC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2" name="AutoShape 381">
                <a:extLst>
                  <a:ext uri="{FF2B5EF4-FFF2-40B4-BE49-F238E27FC236}">
                    <a16:creationId xmlns:a16="http://schemas.microsoft.com/office/drawing/2014/main" id="{429809BB-5207-CA46-808A-B1E3BDA81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0" name="Rectangle 382">
              <a:extLst>
                <a:ext uri="{FF2B5EF4-FFF2-40B4-BE49-F238E27FC236}">
                  <a16:creationId xmlns:a16="http://schemas.microsoft.com/office/drawing/2014/main" id="{E47E9CEA-B6EE-DE48-A618-79372629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Freeform 383">
              <a:extLst>
                <a:ext uri="{FF2B5EF4-FFF2-40B4-BE49-F238E27FC236}">
                  <a16:creationId xmlns:a16="http://schemas.microsoft.com/office/drawing/2014/main" id="{9D844685-50C6-9F49-B75D-D38EF4841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384">
              <a:extLst>
                <a:ext uri="{FF2B5EF4-FFF2-40B4-BE49-F238E27FC236}">
                  <a16:creationId xmlns:a16="http://schemas.microsoft.com/office/drawing/2014/main" id="{C856727D-A741-4248-AA97-E181A2BC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Oval 385">
              <a:extLst>
                <a:ext uri="{FF2B5EF4-FFF2-40B4-BE49-F238E27FC236}">
                  <a16:creationId xmlns:a16="http://schemas.microsoft.com/office/drawing/2014/main" id="{2C4B4AB6-1D17-1F4D-8BA0-D5E9F83E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386">
              <a:extLst>
                <a:ext uri="{FF2B5EF4-FFF2-40B4-BE49-F238E27FC236}">
                  <a16:creationId xmlns:a16="http://schemas.microsoft.com/office/drawing/2014/main" id="{6C506339-85FF-E148-B5F8-049C6E141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AutoShape 387">
              <a:extLst>
                <a:ext uri="{FF2B5EF4-FFF2-40B4-BE49-F238E27FC236}">
                  <a16:creationId xmlns:a16="http://schemas.microsoft.com/office/drawing/2014/main" id="{ED12CE05-81E4-8946-99AA-9D0A1A7C4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AutoShape 388">
              <a:extLst>
                <a:ext uri="{FF2B5EF4-FFF2-40B4-BE49-F238E27FC236}">
                  <a16:creationId xmlns:a16="http://schemas.microsoft.com/office/drawing/2014/main" id="{F7252737-5820-0244-AA4C-5506D7C76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Oval 389">
              <a:extLst>
                <a:ext uri="{FF2B5EF4-FFF2-40B4-BE49-F238E27FC236}">
                  <a16:creationId xmlns:a16="http://schemas.microsoft.com/office/drawing/2014/main" id="{159E8A40-2489-CD49-B9A0-9A2A2840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Oval 390">
              <a:extLst>
                <a:ext uri="{FF2B5EF4-FFF2-40B4-BE49-F238E27FC236}">
                  <a16:creationId xmlns:a16="http://schemas.microsoft.com/office/drawing/2014/main" id="{DCC47899-EDAF-8243-B83E-B128262A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Oval 391">
              <a:extLst>
                <a:ext uri="{FF2B5EF4-FFF2-40B4-BE49-F238E27FC236}">
                  <a16:creationId xmlns:a16="http://schemas.microsoft.com/office/drawing/2014/main" id="{46D30038-FDE6-B64A-85D1-5B400F229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392">
              <a:extLst>
                <a:ext uri="{FF2B5EF4-FFF2-40B4-BE49-F238E27FC236}">
                  <a16:creationId xmlns:a16="http://schemas.microsoft.com/office/drawing/2014/main" id="{F74E671F-6892-684D-A076-94F9230D2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70" name="Group 395">
            <a:extLst>
              <a:ext uri="{FF2B5EF4-FFF2-40B4-BE49-F238E27FC236}">
                <a16:creationId xmlns:a16="http://schemas.microsoft.com/office/drawing/2014/main" id="{F42AAE7E-5AFB-0249-BDBC-81D5F7DED0C2}"/>
              </a:ext>
            </a:extLst>
          </p:cNvPr>
          <p:cNvGrpSpPr>
            <a:grpSpLocks/>
          </p:cNvGrpSpPr>
          <p:nvPr/>
        </p:nvGrpSpPr>
        <p:grpSpPr bwMode="auto"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id="371" name="Picture 396" descr="desktop_computer_stylized_medium">
              <a:extLst>
                <a:ext uri="{FF2B5EF4-FFF2-40B4-BE49-F238E27FC236}">
                  <a16:creationId xmlns:a16="http://schemas.microsoft.com/office/drawing/2014/main" id="{4AE8F020-6115-B04F-81B6-7656CAE9A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397">
              <a:extLst>
                <a:ext uri="{FF2B5EF4-FFF2-40B4-BE49-F238E27FC236}">
                  <a16:creationId xmlns:a16="http://schemas.microsoft.com/office/drawing/2014/main" id="{C4FDE2C9-11FF-FA4F-A204-2288DCC33F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3" name="Group 398">
            <a:extLst>
              <a:ext uri="{FF2B5EF4-FFF2-40B4-BE49-F238E27FC236}">
                <a16:creationId xmlns:a16="http://schemas.microsoft.com/office/drawing/2014/main" id="{2FACFB54-A469-5245-B7FD-22A98FFC4DE7}"/>
              </a:ext>
            </a:extLst>
          </p:cNvPr>
          <p:cNvGrpSpPr>
            <a:grpSpLocks/>
          </p:cNvGrpSpPr>
          <p:nvPr/>
        </p:nvGrpSpPr>
        <p:grpSpPr bwMode="auto"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id="374" name="Picture 399" descr="desktop_computer_stylized_medium">
              <a:extLst>
                <a:ext uri="{FF2B5EF4-FFF2-40B4-BE49-F238E27FC236}">
                  <a16:creationId xmlns:a16="http://schemas.microsoft.com/office/drawing/2014/main" id="{7119A347-68E9-F446-93E5-6AC58CB5D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5" name="Freeform 400">
              <a:extLst>
                <a:ext uri="{FF2B5EF4-FFF2-40B4-BE49-F238E27FC236}">
                  <a16:creationId xmlns:a16="http://schemas.microsoft.com/office/drawing/2014/main" id="{B4F57E63-5822-F542-94A1-456B247E5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6" name="Group 401">
            <a:extLst>
              <a:ext uri="{FF2B5EF4-FFF2-40B4-BE49-F238E27FC236}">
                <a16:creationId xmlns:a16="http://schemas.microsoft.com/office/drawing/2014/main" id="{216D9C2E-0D64-5E47-B3FD-92B1FA453364}"/>
              </a:ext>
            </a:extLst>
          </p:cNvPr>
          <p:cNvGrpSpPr>
            <a:grpSpLocks/>
          </p:cNvGrpSpPr>
          <p:nvPr/>
        </p:nvGrpSpPr>
        <p:grpSpPr bwMode="auto"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id="377" name="Picture 402" descr="desktop_computer_stylized_medium">
              <a:extLst>
                <a:ext uri="{FF2B5EF4-FFF2-40B4-BE49-F238E27FC236}">
                  <a16:creationId xmlns:a16="http://schemas.microsoft.com/office/drawing/2014/main" id="{7B843EDE-21F6-3447-B5AB-5FA8D3001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" name="Freeform 403">
              <a:extLst>
                <a:ext uri="{FF2B5EF4-FFF2-40B4-BE49-F238E27FC236}">
                  <a16:creationId xmlns:a16="http://schemas.microsoft.com/office/drawing/2014/main" id="{CA3AAF42-95E2-F94C-AEA5-D68A152C1D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9" name="Group 404">
            <a:extLst>
              <a:ext uri="{FF2B5EF4-FFF2-40B4-BE49-F238E27FC236}">
                <a16:creationId xmlns:a16="http://schemas.microsoft.com/office/drawing/2014/main" id="{71F2F2F9-9859-2F4A-B7C5-8CBDD6A3A3EF}"/>
              </a:ext>
            </a:extLst>
          </p:cNvPr>
          <p:cNvGrpSpPr>
            <a:grpSpLocks/>
          </p:cNvGrpSpPr>
          <p:nvPr/>
        </p:nvGrpSpPr>
        <p:grpSpPr bwMode="auto"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id="380" name="Picture 405" descr="desktop_computer_stylized_medium">
              <a:extLst>
                <a:ext uri="{FF2B5EF4-FFF2-40B4-BE49-F238E27FC236}">
                  <a16:creationId xmlns:a16="http://schemas.microsoft.com/office/drawing/2014/main" id="{2D98BDF3-7E55-BD4F-A14E-C9CFF9C71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406">
              <a:extLst>
                <a:ext uri="{FF2B5EF4-FFF2-40B4-BE49-F238E27FC236}">
                  <a16:creationId xmlns:a16="http://schemas.microsoft.com/office/drawing/2014/main" id="{ACDA8376-3C3F-9041-98EB-1F7B7F4EF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F717C28A-9467-D947-A38C-692D5D85A6B7}"/>
              </a:ext>
            </a:extLst>
          </p:cNvPr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1CB3C7B-EE14-8A40-8F81-643CED72C67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35D3F5D2-9919-304A-B981-CF776FEF77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15934EB-C679-D746-B27A-91B74192C8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7" name="Freeform 406">
                <a:extLst>
                  <a:ext uri="{FF2B5EF4-FFF2-40B4-BE49-F238E27FC236}">
                    <a16:creationId xmlns:a16="http://schemas.microsoft.com/office/drawing/2014/main" id="{CC966F1C-A1E3-5C45-96A2-6B1B09E683C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97ECA770-694E-E24F-9999-797A6C07ED7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E5D3E3BF-0513-2E4E-931E-7CA1937C20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412C650F-C0FA-0248-97F7-9D9A70090B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4FCD720-9796-A341-878E-FA6795923656}"/>
              </a:ext>
            </a:extLst>
          </p:cNvPr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A60DFA1-F48E-1D4C-B020-75699DFB0A2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82A9A56-08F9-894A-9036-9420C61FD9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F9B9834-8459-A643-B4AB-42560D2CD9E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4D64483-06E3-A049-8E3D-0DAB33C318E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 400">
                <a:extLst>
                  <a:ext uri="{FF2B5EF4-FFF2-40B4-BE49-F238E27FC236}">
                    <a16:creationId xmlns:a16="http://schemas.microsoft.com/office/drawing/2014/main" id="{F8D997CC-88FB-274A-93F1-94C03E43788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 401">
                <a:extLst>
                  <a:ext uri="{FF2B5EF4-FFF2-40B4-BE49-F238E27FC236}">
                    <a16:creationId xmlns:a16="http://schemas.microsoft.com/office/drawing/2014/main" id="{7C3A9D2D-28D6-5D45-85B4-8A8761DA346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A5D8BF35-9324-D34D-A712-0563EFB0298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9" name="Line 342">
            <a:extLst>
              <a:ext uri="{FF2B5EF4-FFF2-40B4-BE49-F238E27FC236}">
                <a16:creationId xmlns:a16="http://schemas.microsoft.com/office/drawing/2014/main" id="{34E502BA-8B29-C043-B1AD-12ABDB9B5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8032" y="2690368"/>
            <a:ext cx="369749" cy="21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Line 393">
            <a:extLst>
              <a:ext uri="{FF2B5EF4-FFF2-40B4-BE49-F238E27FC236}">
                <a16:creationId xmlns:a16="http://schemas.microsoft.com/office/drawing/2014/main" id="{EBCDBB71-5533-E348-ABDC-6A7616B095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4095" y="2587483"/>
            <a:ext cx="579702" cy="329439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46FE21B0-2A14-E543-8E0F-33BD68214A67}"/>
              </a:ext>
            </a:extLst>
          </p:cNvPr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274DFC4-75C5-A14F-A595-4447E11F651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B6C04F47-B628-C640-B4BD-852D0B9CA9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8FD10A4C-5BC1-4440-9E47-289CC78F147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F5ABFA5-A0FA-A948-9FB8-59F9335417B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548E1035-CD49-5744-ADCA-210B41B34D7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AA015B4B-F15A-C24D-A122-28F325D8135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B7A4BCD1-2CF2-7640-82EE-BA8AB602F3B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499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 fontScale="90000"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data center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698688" y="1650273"/>
            <a:ext cx="6238140" cy="1297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high-bandwidth links (10s to 100s Gbps) connect hundreds to thousands of servers together, and to Internet</a:t>
            </a:r>
          </a:p>
        </p:txBody>
      </p:sp>
      <p:sp>
        <p:nvSpPr>
          <p:cNvPr id="274" name="Rectangle 419">
            <a:extLst>
              <a:ext uri="{FF2B5EF4-FFF2-40B4-BE49-F238E27FC236}">
                <a16:creationId xmlns:a16="http://schemas.microsoft.com/office/drawing/2014/main" id="{36CA4233-EB37-DB41-B41F-8B89232E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9058119D-C6F9-714F-B62F-93270559663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Freeform 417">
            <a:extLst>
              <a:ext uri="{FF2B5EF4-FFF2-40B4-BE49-F238E27FC236}">
                <a16:creationId xmlns:a16="http://schemas.microsoft.com/office/drawing/2014/main" id="{71103BD3-AA3A-3244-8495-DF6DE100EB4B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AutoShape 420">
            <a:extLst>
              <a:ext uri="{FF2B5EF4-FFF2-40B4-BE49-F238E27FC236}">
                <a16:creationId xmlns:a16="http://schemas.microsoft.com/office/drawing/2014/main" id="{61E390D3-84AC-0F4C-99D4-9DEA92128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8" name="Freeform 427">
            <a:extLst>
              <a:ext uri="{FF2B5EF4-FFF2-40B4-BE49-F238E27FC236}">
                <a16:creationId xmlns:a16="http://schemas.microsoft.com/office/drawing/2014/main" id="{BE68DC56-2AEB-4542-8A11-3E6532236986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580">
            <a:extLst>
              <a:ext uri="{FF2B5EF4-FFF2-40B4-BE49-F238E27FC236}">
                <a16:creationId xmlns:a16="http://schemas.microsoft.com/office/drawing/2014/main" id="{5F230F19-4A93-8C4A-873D-D4CFAC295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280" name="Text Box 580">
            <a:extLst>
              <a:ext uri="{FF2B5EF4-FFF2-40B4-BE49-F238E27FC236}">
                <a16:creationId xmlns:a16="http://schemas.microsoft.com/office/drawing/2014/main" id="{EFF12FAF-1CE5-3C47-A216-FF19F4EB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281" name="Text Box 580">
            <a:extLst>
              <a:ext uri="{FF2B5EF4-FFF2-40B4-BE49-F238E27FC236}">
                <a16:creationId xmlns:a16="http://schemas.microsoft.com/office/drawing/2014/main" id="{763FFDEF-27BC-0244-8C2D-F455EBED1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E6C8EA1E-5169-2247-A699-7AB42C9B9BB8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1AC2797-87FF-124D-8C36-8BD6CC3DA601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15F01B7-41DC-2441-8AED-337BBB234027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4E26D63-9231-924B-808B-5867BF710184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D397B71-E004-D548-8E98-B15188084FF1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FD2631D-27C8-9E4E-A893-C18FE03B692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3A1B005B-CA42-B14B-B884-1421BDD15AD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57ACD0A3-83AF-E546-8605-111E24C5E76E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A315F96-ADC4-0C49-A900-F4A1B91F15B6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A649477B-5A45-5442-B86C-68467314F007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3B3C95D-F76C-5147-BF33-05A8163C47B8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DAB633DE-73CE-714C-8893-2D10448A9FB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E42316FC-2612-4243-B7AF-8AB9E788A9A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462ED020-7125-0A4A-899E-33A0503C893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B0D89A3F-655E-6840-BDF9-07B8BEB16259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B229DC0-BE19-BF44-8B74-EB0FABEEDD4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A93DA1A-0D59-2544-9600-49E820B2A587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4A109A3-BDF0-EF4A-93DE-0DAD52601589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E5C5DD8-2689-E646-9EFF-B26A852EC9C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4" name="Freeform 393">
            <a:extLst>
              <a:ext uri="{FF2B5EF4-FFF2-40B4-BE49-F238E27FC236}">
                <a16:creationId xmlns:a16="http://schemas.microsoft.com/office/drawing/2014/main" id="{F8F60D57-DF2A-584D-9B4F-8598E08267A4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5175CEFD-B416-EC43-9D88-DE6ADA85F3B9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482B2CA5-73F1-6B48-83A9-220EA45D6E11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1EBC6BD5-14CE-4945-B1BA-BE4545CA8008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EC3A97D-1225-CD43-9C9F-8ECD38854617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B3CA80D-AE31-9141-A3F3-5D2D97D6A49C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5CACB8BB-D800-3B44-984D-E6AEFC6C6A1C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6F1BACF3-CAA7-6E45-9AD3-604633297FDD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FA668F0F-CA0E-7640-91BD-0EA1D5F07B82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DEB06C55-3309-F547-9480-0B3401F581CF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043661B9-548C-AD4D-AF57-39494914AD48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1A67B166-D79C-B942-9DA2-5B0BB0E2CAA9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E412FD92-D929-5247-9E8C-F2DA6D35C9F8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87D421B1-BC86-3C48-9023-E75A030C0EA1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D100E13-3563-2248-B4C9-022DB77AE9D7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E90F774-2A56-A148-8467-E79EA92C2FF7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4E384DC2-3B49-2744-9B6C-032DDC6524C7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C9A49C1C-EDF9-1649-8BF2-8BBD599420E4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7677CC3-5E7F-FB43-AC9C-0C12A8C4730C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072990B-D76F-9F46-B0E3-87C8C6A3033A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6976D38F-2A78-2947-B121-41AA986DC84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EF6007F8-8918-CB43-9342-B4AE7A9F9DBD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4ACB63E-94EF-B74E-B560-667582FAA3C0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96D346AF-680E-0448-ABDA-D697BA051A9A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8927FD2C-1E27-CB4A-AED7-5A85061BA21E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3" name="Line 541">
            <a:extLst>
              <a:ext uri="{FF2B5EF4-FFF2-40B4-BE49-F238E27FC236}">
                <a16:creationId xmlns:a16="http://schemas.microsoft.com/office/drawing/2014/main" id="{7486D04A-35C5-1E48-87A7-E7BD6B1418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Line 424">
            <a:extLst>
              <a:ext uri="{FF2B5EF4-FFF2-40B4-BE49-F238E27FC236}">
                <a16:creationId xmlns:a16="http://schemas.microsoft.com/office/drawing/2014/main" id="{BAB59539-0C84-7244-B45B-D4A904C83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Oval 800">
            <a:extLst>
              <a:ext uri="{FF2B5EF4-FFF2-40B4-BE49-F238E27FC236}">
                <a16:creationId xmlns:a16="http://schemas.microsoft.com/office/drawing/2014/main" id="{5417F1AB-23AC-3942-A135-F7969927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651E7FE8-6183-6744-ABAC-ECC3EBEAFC26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C9335CD-A802-0C4F-8120-694F2D3B15A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2C6932CF-92C7-7E42-A862-E031F69472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6ACB8540-CBB7-7140-B640-D2CC9D08A1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C74BCB7D-3A08-574D-8108-D782B2FD14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E61989D5-1D39-0344-9A13-6400C025C0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49EFBE89-8085-824C-9C07-68751E664D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0A8C78AC-D568-DD48-B0F3-D2F57CBF804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DC8B14F2-759B-234F-8068-0D353D180912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C053ECA1-017A-B844-9C63-F2EFAE3E25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83D01575-8FDC-EF4B-80A4-09ECE8C67D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5D868A94-4C60-8F44-B227-C15B298362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6DC90444-9CD3-D044-8FD3-4E1C575A21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3516423-BF7D-2247-BCF5-88691632F8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18FBB272-C56D-6542-84C0-26BDBB8B8D6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5688986C-695B-654D-B930-44E666652D8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509E70B8-C7A3-B345-B886-62EB0BB45FF5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FB97B21-281E-D545-9A5B-87877EDF7D5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E337FB9C-CCF1-9644-85FD-4932EAB62D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1568088-0800-E94D-BE10-4CB6257C9E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3CBF4EB1-4EB5-A149-9611-586F7D3810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9DD94586-7D10-8C4F-99F0-D971D1A1C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B8C45E6-174D-5242-B3E7-CE36F4CB07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F5D32C65-AA00-314E-A6ED-D343CCD32B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862EB8F-6EE2-BF4D-9BFF-D2EB7C21487E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328317B-D336-8F42-98C3-0157282281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BA0B33FC-2CE9-6546-B18A-570C6243E0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6A6E038-B580-5442-8A68-B0CF72EA9B2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C61B7E13-1721-DD45-AB91-E7E7DCB6CC2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04DF873-CEC9-4F4D-AD0F-10423B9BED9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90572109-6F55-7741-8C12-C487E7FA4B8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1FCA451D-CABF-7641-BCD6-9612D541B8F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7C034C2-7C32-104B-9414-B4EDFD1075D7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6E0C48F2-342A-A240-813F-D55AC7215C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F63CAA9-8D8E-D042-9041-47931308A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F60724F1-BE2F-EA47-9FF3-0F7E19CFA72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7842EC-3A4E-474A-B64C-40D60072FC9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638A3CB6-125B-1948-AA12-CE79CE840A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440C0696-0D90-534A-A283-5B779ED5CBF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9C15702B-AF14-1D4D-AAB4-8033D7BCAE7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37F28CF1-9463-844F-9D7D-1DF566562F6F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7B6F9B9-2882-E445-BF10-F6140A269D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4D634B98-08C6-3043-BCBF-AA60310F49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C4D8ADA-E1CC-2F42-9EBF-9068C208384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F23451D2-685A-1847-9FDA-3CFCC5CE688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4A79455A-AFE0-4642-A875-37043D6B267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F1CDDB40-7A84-F04C-BEE3-D4AB734947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3CD91213-13A3-9049-AE75-9C2B21DB812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43605108-22C9-AF46-858F-65E17F727C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E6F360E-1A8A-4748-8939-692E1266F4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E726AD1-3BE3-8647-BC8E-7F5EE874DB6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DE7CD08-4BBD-1449-B8A8-434EBC9A66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7CB81DB1-130E-9741-BF8C-45DB7CD67E7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1116311D-0B62-234F-9B3B-F50922D0B5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78FF87C7-94E9-3B4D-992C-C26752A588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64BB4DB4-CF06-404A-ACFE-FBD8C35BB8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FDDCF7C1-81DD-A44D-B02D-4E79A183CA23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82B2EB82-9825-BE4B-A98F-1C25F19962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14B2ACAA-38BE-3344-8C8F-1290E45CE2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05B21EB-654D-0B41-B12F-B237E1301E7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35E34F67-C7BF-0343-ACAD-CC0AEF8B6C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EB02D296-BB24-BE49-B993-54EB54BA02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F85B47BE-B4D3-F74E-918C-EB32A7EBD5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17941BAB-6451-7D45-BA18-1613CDCDF6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3BF157AC-1268-424C-BEFC-6855C063E990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33F99137-A4D9-284F-BF81-A22A53FB5D6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ACD21682-99F9-5449-BEE5-C5E3B22FCF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235BDB29-62B3-AB4D-A160-D8B9F5BA017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3F21DA86-D147-7242-9DEF-44EA4C591C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FA940848-F1DB-9D49-9C22-5F7CD2FBE4A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F997F3E7-881E-8E43-9314-E6F29E609B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CB94974B-79C7-164A-941F-CB0DFB307A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18" name="Picture 653" descr="iphone_stylized_small">
            <a:extLst>
              <a:ext uri="{FF2B5EF4-FFF2-40B4-BE49-F238E27FC236}">
                <a16:creationId xmlns:a16="http://schemas.microsoft.com/office/drawing/2014/main" id="{576853A2-613B-1242-B1A5-A562921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9" name="Picture 1018" descr="laptop_keyboard">
            <a:extLst>
              <a:ext uri="{FF2B5EF4-FFF2-40B4-BE49-F238E27FC236}">
                <a16:creationId xmlns:a16="http://schemas.microsoft.com/office/drawing/2014/main" id="{DBE725B0-769E-104C-AF80-08CE7978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" name="Freeform 1019">
            <a:extLst>
              <a:ext uri="{FF2B5EF4-FFF2-40B4-BE49-F238E27FC236}">
                <a16:creationId xmlns:a16="http://schemas.microsoft.com/office/drawing/2014/main" id="{9AD4842A-5EF0-3743-804F-B020734E0F29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1" name="Picture 1020" descr="screen">
            <a:extLst>
              <a:ext uri="{FF2B5EF4-FFF2-40B4-BE49-F238E27FC236}">
                <a16:creationId xmlns:a16="http://schemas.microsoft.com/office/drawing/2014/main" id="{FFE3B788-8D4E-DF45-8753-ADBC7512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" name="Freeform 1021">
            <a:extLst>
              <a:ext uri="{FF2B5EF4-FFF2-40B4-BE49-F238E27FC236}">
                <a16:creationId xmlns:a16="http://schemas.microsoft.com/office/drawing/2014/main" id="{F91B3D1C-9653-3148-8FB8-CBA0D113C3F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3" name="Freeform 1022">
            <a:extLst>
              <a:ext uri="{FF2B5EF4-FFF2-40B4-BE49-F238E27FC236}">
                <a16:creationId xmlns:a16="http://schemas.microsoft.com/office/drawing/2014/main" id="{CE501579-A9A1-D147-BCB2-D3BF8563B781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4" name="Freeform 1023">
            <a:extLst>
              <a:ext uri="{FF2B5EF4-FFF2-40B4-BE49-F238E27FC236}">
                <a16:creationId xmlns:a16="http://schemas.microsoft.com/office/drawing/2014/main" id="{8D4FD906-E95B-5B46-A95D-F41C77BCD5B3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Freeform 1024">
            <a:extLst>
              <a:ext uri="{FF2B5EF4-FFF2-40B4-BE49-F238E27FC236}">
                <a16:creationId xmlns:a16="http://schemas.microsoft.com/office/drawing/2014/main" id="{A2BED042-9143-E34C-8012-2DD0B8D0E593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6" name="Freeform 1025">
            <a:extLst>
              <a:ext uri="{FF2B5EF4-FFF2-40B4-BE49-F238E27FC236}">
                <a16:creationId xmlns:a16="http://schemas.microsoft.com/office/drawing/2014/main" id="{6D7532CB-004C-8D47-BB59-80DD81099AAB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7" name="Freeform 1026">
            <a:extLst>
              <a:ext uri="{FF2B5EF4-FFF2-40B4-BE49-F238E27FC236}">
                <a16:creationId xmlns:a16="http://schemas.microsoft.com/office/drawing/2014/main" id="{B7103C5B-ABB2-A647-AE9E-81E16C03FFD1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8" name="Group 1027">
            <a:extLst>
              <a:ext uri="{FF2B5EF4-FFF2-40B4-BE49-F238E27FC236}">
                <a16:creationId xmlns:a16="http://schemas.microsoft.com/office/drawing/2014/main" id="{EF2C84B1-C67B-FD41-84E2-8B67A20D69A6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29" name="Freeform 1028">
              <a:extLst>
                <a:ext uri="{FF2B5EF4-FFF2-40B4-BE49-F238E27FC236}">
                  <a16:creationId xmlns:a16="http://schemas.microsoft.com/office/drawing/2014/main" id="{F93D5D9C-8189-C64F-BB4F-6A87D82F3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 1029">
              <a:extLst>
                <a:ext uri="{FF2B5EF4-FFF2-40B4-BE49-F238E27FC236}">
                  <a16:creationId xmlns:a16="http://schemas.microsoft.com/office/drawing/2014/main" id="{3573A5D8-AC11-9C42-9FEF-2CC8D8F9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1030">
              <a:extLst>
                <a:ext uri="{FF2B5EF4-FFF2-40B4-BE49-F238E27FC236}">
                  <a16:creationId xmlns:a16="http://schemas.microsoft.com/office/drawing/2014/main" id="{8F3BC651-C680-1C42-82EB-88A2CC08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 1031">
              <a:extLst>
                <a:ext uri="{FF2B5EF4-FFF2-40B4-BE49-F238E27FC236}">
                  <a16:creationId xmlns:a16="http://schemas.microsoft.com/office/drawing/2014/main" id="{6F3F8FD1-E675-B541-9E44-0D5380EE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032">
              <a:extLst>
                <a:ext uri="{FF2B5EF4-FFF2-40B4-BE49-F238E27FC236}">
                  <a16:creationId xmlns:a16="http://schemas.microsoft.com/office/drawing/2014/main" id="{0E8A1120-46FA-7040-B3EC-8B2F0729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033">
              <a:extLst>
                <a:ext uri="{FF2B5EF4-FFF2-40B4-BE49-F238E27FC236}">
                  <a16:creationId xmlns:a16="http://schemas.microsoft.com/office/drawing/2014/main" id="{D90AC69D-A108-7F4F-BD31-3FCCA3EBD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5" name="Freeform 1034">
            <a:extLst>
              <a:ext uri="{FF2B5EF4-FFF2-40B4-BE49-F238E27FC236}">
                <a16:creationId xmlns:a16="http://schemas.microsoft.com/office/drawing/2014/main" id="{7B3936A9-FA5B-0440-98BE-CCF5A6CA9545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6" name="Freeform 1035">
            <a:extLst>
              <a:ext uri="{FF2B5EF4-FFF2-40B4-BE49-F238E27FC236}">
                <a16:creationId xmlns:a16="http://schemas.microsoft.com/office/drawing/2014/main" id="{F4DC0485-D6F1-D845-9E11-0096FCF45B78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7" name="Freeform 1036">
            <a:extLst>
              <a:ext uri="{FF2B5EF4-FFF2-40B4-BE49-F238E27FC236}">
                <a16:creationId xmlns:a16="http://schemas.microsoft.com/office/drawing/2014/main" id="{1B1500E7-2F98-A548-B599-95FB64850388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8" name="Freeform 1037">
            <a:extLst>
              <a:ext uri="{FF2B5EF4-FFF2-40B4-BE49-F238E27FC236}">
                <a16:creationId xmlns:a16="http://schemas.microsoft.com/office/drawing/2014/main" id="{AD4230AF-52CC-A04B-9F93-A3F258438791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9" name="Freeform 1038">
            <a:extLst>
              <a:ext uri="{FF2B5EF4-FFF2-40B4-BE49-F238E27FC236}">
                <a16:creationId xmlns:a16="http://schemas.microsoft.com/office/drawing/2014/main" id="{12915212-C284-AC43-8ADA-7CE6203D54CE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0" name="Freeform 1039">
            <a:extLst>
              <a:ext uri="{FF2B5EF4-FFF2-40B4-BE49-F238E27FC236}">
                <a16:creationId xmlns:a16="http://schemas.microsoft.com/office/drawing/2014/main" id="{C6C87C33-6C45-1647-80D7-C65D5A8624C1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1" name="Picture 568" descr="light2.png">
            <a:extLst>
              <a:ext uri="{FF2B5EF4-FFF2-40B4-BE49-F238E27FC236}">
                <a16:creationId xmlns:a16="http://schemas.microsoft.com/office/drawing/2014/main" id="{111C830E-8A9B-0140-B1F2-8CD09534A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" name="Picture 603" descr="car_icon_small">
            <a:extLst>
              <a:ext uri="{FF2B5EF4-FFF2-40B4-BE49-F238E27FC236}">
                <a16:creationId xmlns:a16="http://schemas.microsoft.com/office/drawing/2014/main" id="{72B1BD49-361A-7145-8378-1A682127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" name="Picture 1116" descr="laptop_keyboard">
            <a:extLst>
              <a:ext uri="{FF2B5EF4-FFF2-40B4-BE49-F238E27FC236}">
                <a16:creationId xmlns:a16="http://schemas.microsoft.com/office/drawing/2014/main" id="{DB75202C-D4F7-CF45-8838-740075DB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4" name="Freeform 1117">
            <a:extLst>
              <a:ext uri="{FF2B5EF4-FFF2-40B4-BE49-F238E27FC236}">
                <a16:creationId xmlns:a16="http://schemas.microsoft.com/office/drawing/2014/main" id="{F2A6A09B-A38F-7A4B-BAA2-48ABCDB0C678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5" name="Picture 1118" descr="screen">
            <a:extLst>
              <a:ext uri="{FF2B5EF4-FFF2-40B4-BE49-F238E27FC236}">
                <a16:creationId xmlns:a16="http://schemas.microsoft.com/office/drawing/2014/main" id="{36D42757-AA82-BC4A-B762-02C1B962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6" name="Freeform 1119">
            <a:extLst>
              <a:ext uri="{FF2B5EF4-FFF2-40B4-BE49-F238E27FC236}">
                <a16:creationId xmlns:a16="http://schemas.microsoft.com/office/drawing/2014/main" id="{771B27C1-651A-E442-8B61-2CE9615A56F4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7" name="Freeform 1120">
            <a:extLst>
              <a:ext uri="{FF2B5EF4-FFF2-40B4-BE49-F238E27FC236}">
                <a16:creationId xmlns:a16="http://schemas.microsoft.com/office/drawing/2014/main" id="{01F889D1-8887-1C49-BA37-DFD1B9AB2ADA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8" name="Freeform 1121">
            <a:extLst>
              <a:ext uri="{FF2B5EF4-FFF2-40B4-BE49-F238E27FC236}">
                <a16:creationId xmlns:a16="http://schemas.microsoft.com/office/drawing/2014/main" id="{CDC9C001-630A-FA41-B495-4D40D0DD0A16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9" name="Freeform 1122">
            <a:extLst>
              <a:ext uri="{FF2B5EF4-FFF2-40B4-BE49-F238E27FC236}">
                <a16:creationId xmlns:a16="http://schemas.microsoft.com/office/drawing/2014/main" id="{64100BA3-0B54-DD43-BB5E-701CDD8B0F73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0" name="Freeform 1123">
            <a:extLst>
              <a:ext uri="{FF2B5EF4-FFF2-40B4-BE49-F238E27FC236}">
                <a16:creationId xmlns:a16="http://schemas.microsoft.com/office/drawing/2014/main" id="{9E9D3140-D9AE-4F45-8F84-4D3C98D78B6B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1" name="Freeform 1124">
            <a:extLst>
              <a:ext uri="{FF2B5EF4-FFF2-40B4-BE49-F238E27FC236}">
                <a16:creationId xmlns:a16="http://schemas.microsoft.com/office/drawing/2014/main" id="{CB680CE2-70CF-414B-A90C-4F185436FB1E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2" name="Group 1125">
            <a:extLst>
              <a:ext uri="{FF2B5EF4-FFF2-40B4-BE49-F238E27FC236}">
                <a16:creationId xmlns:a16="http://schemas.microsoft.com/office/drawing/2014/main" id="{9F60269C-87FC-7B4F-A842-9DC67B8EAA98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53" name="Freeform 1126">
              <a:extLst>
                <a:ext uri="{FF2B5EF4-FFF2-40B4-BE49-F238E27FC236}">
                  <a16:creationId xmlns:a16="http://schemas.microsoft.com/office/drawing/2014/main" id="{4FFBDA0B-A844-8843-929D-C2BE7773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 1127">
              <a:extLst>
                <a:ext uri="{FF2B5EF4-FFF2-40B4-BE49-F238E27FC236}">
                  <a16:creationId xmlns:a16="http://schemas.microsoft.com/office/drawing/2014/main" id="{4DD67F4B-94E5-6549-9752-6611AC95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128">
              <a:extLst>
                <a:ext uri="{FF2B5EF4-FFF2-40B4-BE49-F238E27FC236}">
                  <a16:creationId xmlns:a16="http://schemas.microsoft.com/office/drawing/2014/main" id="{750A5FFB-1B12-7F4E-ACA4-2C377FE8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129">
              <a:extLst>
                <a:ext uri="{FF2B5EF4-FFF2-40B4-BE49-F238E27FC236}">
                  <a16:creationId xmlns:a16="http://schemas.microsoft.com/office/drawing/2014/main" id="{BF7E87D4-1AD3-EE4A-AFFC-99BD48F2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130">
              <a:extLst>
                <a:ext uri="{FF2B5EF4-FFF2-40B4-BE49-F238E27FC236}">
                  <a16:creationId xmlns:a16="http://schemas.microsoft.com/office/drawing/2014/main" id="{02E16596-C2DE-3647-A871-06DAECE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 1131">
              <a:extLst>
                <a:ext uri="{FF2B5EF4-FFF2-40B4-BE49-F238E27FC236}">
                  <a16:creationId xmlns:a16="http://schemas.microsoft.com/office/drawing/2014/main" id="{B211ECED-3668-E64F-9A50-7022B4D8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9" name="Freeform 1132">
            <a:extLst>
              <a:ext uri="{FF2B5EF4-FFF2-40B4-BE49-F238E27FC236}">
                <a16:creationId xmlns:a16="http://schemas.microsoft.com/office/drawing/2014/main" id="{40336415-FBC4-6744-9E8F-8A7FFA68E1E9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0" name="Freeform 1133">
            <a:extLst>
              <a:ext uri="{FF2B5EF4-FFF2-40B4-BE49-F238E27FC236}">
                <a16:creationId xmlns:a16="http://schemas.microsoft.com/office/drawing/2014/main" id="{3285F14A-C4F3-9947-A672-077D1F6C1DF0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1" name="Freeform 1134">
            <a:extLst>
              <a:ext uri="{FF2B5EF4-FFF2-40B4-BE49-F238E27FC236}">
                <a16:creationId xmlns:a16="http://schemas.microsoft.com/office/drawing/2014/main" id="{67C2AAE8-4732-E741-A556-5B5FCAA1EF03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2" name="Freeform 1135">
            <a:extLst>
              <a:ext uri="{FF2B5EF4-FFF2-40B4-BE49-F238E27FC236}">
                <a16:creationId xmlns:a16="http://schemas.microsoft.com/office/drawing/2014/main" id="{7B5493A7-0ADE-DE4B-8A2D-B6930CC87E0D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" name="Freeform 1136">
            <a:extLst>
              <a:ext uri="{FF2B5EF4-FFF2-40B4-BE49-F238E27FC236}">
                <a16:creationId xmlns:a16="http://schemas.microsoft.com/office/drawing/2014/main" id="{ABDF9575-98B6-4B4F-8A52-BE504AC28791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4" name="Freeform 1137">
            <a:extLst>
              <a:ext uri="{FF2B5EF4-FFF2-40B4-BE49-F238E27FC236}">
                <a16:creationId xmlns:a16="http://schemas.microsoft.com/office/drawing/2014/main" id="{0C2D4079-DE2C-DF42-840E-F0C84B211891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5" name="Picture 1140" descr="desktop_computer_stylized_medium">
            <a:extLst>
              <a:ext uri="{FF2B5EF4-FFF2-40B4-BE49-F238E27FC236}">
                <a16:creationId xmlns:a16="http://schemas.microsoft.com/office/drawing/2014/main" id="{A21E0DBE-D0FD-5041-856A-4ABB25A7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6" name="Freeform 1141">
            <a:extLst>
              <a:ext uri="{FF2B5EF4-FFF2-40B4-BE49-F238E27FC236}">
                <a16:creationId xmlns:a16="http://schemas.microsoft.com/office/drawing/2014/main" id="{53EA7EB9-B898-3D4C-B484-740149E12EE1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7" name="Picture 571" descr="fridge2.png">
            <a:extLst>
              <a:ext uri="{FF2B5EF4-FFF2-40B4-BE49-F238E27FC236}">
                <a16:creationId xmlns:a16="http://schemas.microsoft.com/office/drawing/2014/main" id="{577191EB-8A3F-834F-8B39-EC687206A9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8" name="Group 950">
            <a:extLst>
              <a:ext uri="{FF2B5EF4-FFF2-40B4-BE49-F238E27FC236}">
                <a16:creationId xmlns:a16="http://schemas.microsoft.com/office/drawing/2014/main" id="{5735042C-F4F6-E841-8E40-61483CCB327D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69" name="Freeform 951">
              <a:extLst>
                <a:ext uri="{FF2B5EF4-FFF2-40B4-BE49-F238E27FC236}">
                  <a16:creationId xmlns:a16="http://schemas.microsoft.com/office/drawing/2014/main" id="{22D3C551-A85F-3745-87FC-A070FB5E0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Rectangle 952">
              <a:extLst>
                <a:ext uri="{FF2B5EF4-FFF2-40B4-BE49-F238E27FC236}">
                  <a16:creationId xmlns:a16="http://schemas.microsoft.com/office/drawing/2014/main" id="{45DACCF3-C286-0A44-8A39-0E108921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1" name="Freeform 953">
              <a:extLst>
                <a:ext uri="{FF2B5EF4-FFF2-40B4-BE49-F238E27FC236}">
                  <a16:creationId xmlns:a16="http://schemas.microsoft.com/office/drawing/2014/main" id="{96AEB937-A8A9-AC4F-B23A-6A1E4162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reeform 954">
              <a:extLst>
                <a:ext uri="{FF2B5EF4-FFF2-40B4-BE49-F238E27FC236}">
                  <a16:creationId xmlns:a16="http://schemas.microsoft.com/office/drawing/2014/main" id="{783A8F2D-1994-A449-B405-01FDC7882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Rectangle 955">
              <a:extLst>
                <a:ext uri="{FF2B5EF4-FFF2-40B4-BE49-F238E27FC236}">
                  <a16:creationId xmlns:a16="http://schemas.microsoft.com/office/drawing/2014/main" id="{79D1AAF6-E8EA-7047-903F-95811E5E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4" name="Group 956">
              <a:extLst>
                <a:ext uri="{FF2B5EF4-FFF2-40B4-BE49-F238E27FC236}">
                  <a16:creationId xmlns:a16="http://schemas.microsoft.com/office/drawing/2014/main" id="{1986CD7C-E347-A446-88E4-265D76A88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9" name="AutoShape 957">
                <a:extLst>
                  <a:ext uri="{FF2B5EF4-FFF2-40B4-BE49-F238E27FC236}">
                    <a16:creationId xmlns:a16="http://schemas.microsoft.com/office/drawing/2014/main" id="{4C4FD478-8464-F646-81D2-1518B9D1A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00" name="AutoShape 958">
                <a:extLst>
                  <a:ext uri="{FF2B5EF4-FFF2-40B4-BE49-F238E27FC236}">
                    <a16:creationId xmlns:a16="http://schemas.microsoft.com/office/drawing/2014/main" id="{847BFDDE-1F32-9040-8229-CCE48BC9C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5" name="Rectangle 959">
              <a:extLst>
                <a:ext uri="{FF2B5EF4-FFF2-40B4-BE49-F238E27FC236}">
                  <a16:creationId xmlns:a16="http://schemas.microsoft.com/office/drawing/2014/main" id="{DA51FAAA-95BC-944E-9C3A-7AEC34F12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6" name="Group 960">
              <a:extLst>
                <a:ext uri="{FF2B5EF4-FFF2-40B4-BE49-F238E27FC236}">
                  <a16:creationId xmlns:a16="http://schemas.microsoft.com/office/drawing/2014/main" id="{0877EF25-76C4-0B4F-ACED-6500AD577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7" name="AutoShape 961">
                <a:extLst>
                  <a:ext uri="{FF2B5EF4-FFF2-40B4-BE49-F238E27FC236}">
                    <a16:creationId xmlns:a16="http://schemas.microsoft.com/office/drawing/2014/main" id="{F5EB3355-E7EE-A34C-8207-46FCE1A4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8" name="AutoShape 962">
                <a:extLst>
                  <a:ext uri="{FF2B5EF4-FFF2-40B4-BE49-F238E27FC236}">
                    <a16:creationId xmlns:a16="http://schemas.microsoft.com/office/drawing/2014/main" id="{0AC6EC41-3E7E-9841-AA27-EDDD4280C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7" name="Rectangle 963">
              <a:extLst>
                <a:ext uri="{FF2B5EF4-FFF2-40B4-BE49-F238E27FC236}">
                  <a16:creationId xmlns:a16="http://schemas.microsoft.com/office/drawing/2014/main" id="{8FA0179A-A8BA-8A4D-B70B-90F6D3F1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8" name="Rectangle 964">
              <a:extLst>
                <a:ext uri="{FF2B5EF4-FFF2-40B4-BE49-F238E27FC236}">
                  <a16:creationId xmlns:a16="http://schemas.microsoft.com/office/drawing/2014/main" id="{6CD66963-1D27-A64B-8454-69F7B25B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9" name="Group 965">
              <a:extLst>
                <a:ext uri="{FF2B5EF4-FFF2-40B4-BE49-F238E27FC236}">
                  <a16:creationId xmlns:a16="http://schemas.microsoft.com/office/drawing/2014/main" id="{CC6095E0-CC4B-1D4F-89A2-7F311C804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5" name="AutoShape 966">
                <a:extLst>
                  <a:ext uri="{FF2B5EF4-FFF2-40B4-BE49-F238E27FC236}">
                    <a16:creationId xmlns:a16="http://schemas.microsoft.com/office/drawing/2014/main" id="{EB981CA6-F30D-7241-BDD5-D8C0C573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6" name="AutoShape 967">
                <a:extLst>
                  <a:ext uri="{FF2B5EF4-FFF2-40B4-BE49-F238E27FC236}">
                    <a16:creationId xmlns:a16="http://schemas.microsoft.com/office/drawing/2014/main" id="{EC19E373-CAD4-6D4C-923F-C5D397A82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0" name="Freeform 968">
              <a:extLst>
                <a:ext uri="{FF2B5EF4-FFF2-40B4-BE49-F238E27FC236}">
                  <a16:creationId xmlns:a16="http://schemas.microsoft.com/office/drawing/2014/main" id="{72DFB21B-A2A0-1F46-B91B-027AD299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1" name="Group 969">
              <a:extLst>
                <a:ext uri="{FF2B5EF4-FFF2-40B4-BE49-F238E27FC236}">
                  <a16:creationId xmlns:a16="http://schemas.microsoft.com/office/drawing/2014/main" id="{15849530-6472-3E49-8B7E-1A58856F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3" name="AutoShape 970">
                <a:extLst>
                  <a:ext uri="{FF2B5EF4-FFF2-40B4-BE49-F238E27FC236}">
                    <a16:creationId xmlns:a16="http://schemas.microsoft.com/office/drawing/2014/main" id="{CBCF62DB-5E67-CA49-8D3A-662080ADF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4" name="AutoShape 971">
                <a:extLst>
                  <a:ext uri="{FF2B5EF4-FFF2-40B4-BE49-F238E27FC236}">
                    <a16:creationId xmlns:a16="http://schemas.microsoft.com/office/drawing/2014/main" id="{6DB4EBDB-D578-3545-BDB8-9CA4781E0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2" name="Rectangle 972">
              <a:extLst>
                <a:ext uri="{FF2B5EF4-FFF2-40B4-BE49-F238E27FC236}">
                  <a16:creationId xmlns:a16="http://schemas.microsoft.com/office/drawing/2014/main" id="{E250C3E9-ACB1-6A4D-95A3-B9B16C1BD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3" name="Freeform 973">
              <a:extLst>
                <a:ext uri="{FF2B5EF4-FFF2-40B4-BE49-F238E27FC236}">
                  <a16:creationId xmlns:a16="http://schemas.microsoft.com/office/drawing/2014/main" id="{33C50C5C-2AB7-F242-98DA-3307FEF17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974">
              <a:extLst>
                <a:ext uri="{FF2B5EF4-FFF2-40B4-BE49-F238E27FC236}">
                  <a16:creationId xmlns:a16="http://schemas.microsoft.com/office/drawing/2014/main" id="{A79D503A-1A02-C445-981A-74B8D635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Oval 975">
              <a:extLst>
                <a:ext uri="{FF2B5EF4-FFF2-40B4-BE49-F238E27FC236}">
                  <a16:creationId xmlns:a16="http://schemas.microsoft.com/office/drawing/2014/main" id="{8FA994E3-BACE-B240-9222-28281650B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6" name="Freeform 976">
              <a:extLst>
                <a:ext uri="{FF2B5EF4-FFF2-40B4-BE49-F238E27FC236}">
                  <a16:creationId xmlns:a16="http://schemas.microsoft.com/office/drawing/2014/main" id="{3DD7BC31-D168-4F45-B7FD-B1E08C297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AutoShape 977">
              <a:extLst>
                <a:ext uri="{FF2B5EF4-FFF2-40B4-BE49-F238E27FC236}">
                  <a16:creationId xmlns:a16="http://schemas.microsoft.com/office/drawing/2014/main" id="{E3605F0E-FB5C-B54D-946F-B89035AB4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8" name="AutoShape 978">
              <a:extLst>
                <a:ext uri="{FF2B5EF4-FFF2-40B4-BE49-F238E27FC236}">
                  <a16:creationId xmlns:a16="http://schemas.microsoft.com/office/drawing/2014/main" id="{41BAAFA9-F4F1-EE4C-B44E-039A2CDB0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9" name="Oval 979">
              <a:extLst>
                <a:ext uri="{FF2B5EF4-FFF2-40B4-BE49-F238E27FC236}">
                  <a16:creationId xmlns:a16="http://schemas.microsoft.com/office/drawing/2014/main" id="{64F7C1B8-8B9D-F447-9E1C-8D97DA0D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0" name="Oval 980">
              <a:extLst>
                <a:ext uri="{FF2B5EF4-FFF2-40B4-BE49-F238E27FC236}">
                  <a16:creationId xmlns:a16="http://schemas.microsoft.com/office/drawing/2014/main" id="{888761A6-604E-F84B-B426-6C858F3F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1" name="Oval 981">
              <a:extLst>
                <a:ext uri="{FF2B5EF4-FFF2-40B4-BE49-F238E27FC236}">
                  <a16:creationId xmlns:a16="http://schemas.microsoft.com/office/drawing/2014/main" id="{A16AC956-F306-D849-B69D-37547256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2" name="Rectangle 982">
              <a:extLst>
                <a:ext uri="{FF2B5EF4-FFF2-40B4-BE49-F238E27FC236}">
                  <a16:creationId xmlns:a16="http://schemas.microsoft.com/office/drawing/2014/main" id="{AF3FD570-AA67-6449-8E26-A1C30837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roup 590">
            <a:extLst>
              <a:ext uri="{FF2B5EF4-FFF2-40B4-BE49-F238E27FC236}">
                <a16:creationId xmlns:a16="http://schemas.microsoft.com/office/drawing/2014/main" id="{9F1CF6AA-66CE-0A4D-8006-7E7CF9B2A53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602" name="Picture 591" descr="desktop_computer_stylized_medium">
              <a:extLst>
                <a:ext uri="{FF2B5EF4-FFF2-40B4-BE49-F238E27FC236}">
                  <a16:creationId xmlns:a16="http://schemas.microsoft.com/office/drawing/2014/main" id="{44C24668-E691-0B42-ACD3-0BF868FDF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3" name="Freeform 592">
              <a:extLst>
                <a:ext uri="{FF2B5EF4-FFF2-40B4-BE49-F238E27FC236}">
                  <a16:creationId xmlns:a16="http://schemas.microsoft.com/office/drawing/2014/main" id="{CABD3030-DCAF-DD41-B18D-347BE0F2E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04" name="Picture 1066" descr="laptop_keyboard">
            <a:extLst>
              <a:ext uri="{FF2B5EF4-FFF2-40B4-BE49-F238E27FC236}">
                <a16:creationId xmlns:a16="http://schemas.microsoft.com/office/drawing/2014/main" id="{2DF4403F-5EFE-304B-81A0-50FF7891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Freeform 1067">
            <a:extLst>
              <a:ext uri="{FF2B5EF4-FFF2-40B4-BE49-F238E27FC236}">
                <a16:creationId xmlns:a16="http://schemas.microsoft.com/office/drawing/2014/main" id="{FB570DDF-A8FB-DF4A-A4CA-015B87954374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6" name="Picture 1068" descr="screen">
            <a:extLst>
              <a:ext uri="{FF2B5EF4-FFF2-40B4-BE49-F238E27FC236}">
                <a16:creationId xmlns:a16="http://schemas.microsoft.com/office/drawing/2014/main" id="{944E3410-7020-E24A-8524-F1E9D00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7" name="Freeform 1069">
            <a:extLst>
              <a:ext uri="{FF2B5EF4-FFF2-40B4-BE49-F238E27FC236}">
                <a16:creationId xmlns:a16="http://schemas.microsoft.com/office/drawing/2014/main" id="{E46192AD-5DCB-8E44-99ED-54F5A61D337B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8" name="Freeform 1070">
            <a:extLst>
              <a:ext uri="{FF2B5EF4-FFF2-40B4-BE49-F238E27FC236}">
                <a16:creationId xmlns:a16="http://schemas.microsoft.com/office/drawing/2014/main" id="{1A14EC36-AA1C-E445-9DA6-6967319BA1F6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9" name="Freeform 1071">
            <a:extLst>
              <a:ext uri="{FF2B5EF4-FFF2-40B4-BE49-F238E27FC236}">
                <a16:creationId xmlns:a16="http://schemas.microsoft.com/office/drawing/2014/main" id="{B69D8D33-8C94-864D-B235-74D8D2C228CE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0" name="Freeform 1072">
            <a:extLst>
              <a:ext uri="{FF2B5EF4-FFF2-40B4-BE49-F238E27FC236}">
                <a16:creationId xmlns:a16="http://schemas.microsoft.com/office/drawing/2014/main" id="{0841F627-5CDD-9F4A-AD85-20D9D6603BFB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Freeform 1073">
            <a:extLst>
              <a:ext uri="{FF2B5EF4-FFF2-40B4-BE49-F238E27FC236}">
                <a16:creationId xmlns:a16="http://schemas.microsoft.com/office/drawing/2014/main" id="{EB79CA9C-4D69-D94C-B9A4-DEEEC0130836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3" name="Freeform 1074">
            <a:extLst>
              <a:ext uri="{FF2B5EF4-FFF2-40B4-BE49-F238E27FC236}">
                <a16:creationId xmlns:a16="http://schemas.microsoft.com/office/drawing/2014/main" id="{7D676693-034F-6A46-83DB-3286BADB201C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4" name="Group 1075">
            <a:extLst>
              <a:ext uri="{FF2B5EF4-FFF2-40B4-BE49-F238E27FC236}">
                <a16:creationId xmlns:a16="http://schemas.microsoft.com/office/drawing/2014/main" id="{94CC2DD5-B63F-AB48-93E7-34EC93B0FA2D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615" name="Freeform 1076">
              <a:extLst>
                <a:ext uri="{FF2B5EF4-FFF2-40B4-BE49-F238E27FC236}">
                  <a16:creationId xmlns:a16="http://schemas.microsoft.com/office/drawing/2014/main" id="{45FC5ED1-B408-A24E-8D6D-9AFCF871C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1077">
              <a:extLst>
                <a:ext uri="{FF2B5EF4-FFF2-40B4-BE49-F238E27FC236}">
                  <a16:creationId xmlns:a16="http://schemas.microsoft.com/office/drawing/2014/main" id="{63598A40-CC5C-0A49-B903-A698BEDF0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 1078">
              <a:extLst>
                <a:ext uri="{FF2B5EF4-FFF2-40B4-BE49-F238E27FC236}">
                  <a16:creationId xmlns:a16="http://schemas.microsoft.com/office/drawing/2014/main" id="{CF8B9475-AD03-7E4E-ADB6-4F03AD469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 1079">
              <a:extLst>
                <a:ext uri="{FF2B5EF4-FFF2-40B4-BE49-F238E27FC236}">
                  <a16:creationId xmlns:a16="http://schemas.microsoft.com/office/drawing/2014/main" id="{7AE14138-8A2C-5545-B830-2034C472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 1080">
              <a:extLst>
                <a:ext uri="{FF2B5EF4-FFF2-40B4-BE49-F238E27FC236}">
                  <a16:creationId xmlns:a16="http://schemas.microsoft.com/office/drawing/2014/main" id="{BAFE176C-693C-D14B-8E54-419850E2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Freeform 1081">
              <a:extLst>
                <a:ext uri="{FF2B5EF4-FFF2-40B4-BE49-F238E27FC236}">
                  <a16:creationId xmlns:a16="http://schemas.microsoft.com/office/drawing/2014/main" id="{481014CC-D260-FA4C-9486-DDB3782B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1" name="Freeform 1082">
            <a:extLst>
              <a:ext uri="{FF2B5EF4-FFF2-40B4-BE49-F238E27FC236}">
                <a16:creationId xmlns:a16="http://schemas.microsoft.com/office/drawing/2014/main" id="{0652B59F-8997-E44F-9DA2-A76CAE887548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2" name="Freeform 1083">
            <a:extLst>
              <a:ext uri="{FF2B5EF4-FFF2-40B4-BE49-F238E27FC236}">
                <a16:creationId xmlns:a16="http://schemas.microsoft.com/office/drawing/2014/main" id="{C134975A-D4F2-FC47-864A-EE4E8A5F50A3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3" name="Freeform 1084">
            <a:extLst>
              <a:ext uri="{FF2B5EF4-FFF2-40B4-BE49-F238E27FC236}">
                <a16:creationId xmlns:a16="http://schemas.microsoft.com/office/drawing/2014/main" id="{C8CF8631-059E-1B4C-8273-B06B328E8D68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4" name="Freeform 1085">
            <a:extLst>
              <a:ext uri="{FF2B5EF4-FFF2-40B4-BE49-F238E27FC236}">
                <a16:creationId xmlns:a16="http://schemas.microsoft.com/office/drawing/2014/main" id="{D070118A-6981-6146-8460-7167D293A57A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5" name="Freeform 1086">
            <a:extLst>
              <a:ext uri="{FF2B5EF4-FFF2-40B4-BE49-F238E27FC236}">
                <a16:creationId xmlns:a16="http://schemas.microsoft.com/office/drawing/2014/main" id="{57A6D50A-6D07-5F4F-A135-05162A22DF19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6" name="Freeform 1087">
            <a:extLst>
              <a:ext uri="{FF2B5EF4-FFF2-40B4-BE49-F238E27FC236}">
                <a16:creationId xmlns:a16="http://schemas.microsoft.com/office/drawing/2014/main" id="{B57CACCE-EA63-FA47-B046-754890CFF439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7" name="Group 590">
            <a:extLst>
              <a:ext uri="{FF2B5EF4-FFF2-40B4-BE49-F238E27FC236}">
                <a16:creationId xmlns:a16="http://schemas.microsoft.com/office/drawing/2014/main" id="{C684AD49-1F76-2E49-9875-F55F5C619E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628" name="Picture 591" descr="desktop_computer_stylized_medium">
              <a:extLst>
                <a:ext uri="{FF2B5EF4-FFF2-40B4-BE49-F238E27FC236}">
                  <a16:creationId xmlns:a16="http://schemas.microsoft.com/office/drawing/2014/main" id="{9C233B01-D652-D94E-B3AD-055B6CE78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9" name="Freeform 592">
              <a:extLst>
                <a:ext uri="{FF2B5EF4-FFF2-40B4-BE49-F238E27FC236}">
                  <a16:creationId xmlns:a16="http://schemas.microsoft.com/office/drawing/2014/main" id="{45269DD4-CA63-354D-9145-2A95C038D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0" name="Group 590">
            <a:extLst>
              <a:ext uri="{FF2B5EF4-FFF2-40B4-BE49-F238E27FC236}">
                <a16:creationId xmlns:a16="http://schemas.microsoft.com/office/drawing/2014/main" id="{0649F6EB-AA9E-484D-9520-3B36D71ADC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631" name="Picture 591" descr="desktop_computer_stylized_medium">
              <a:extLst>
                <a:ext uri="{FF2B5EF4-FFF2-40B4-BE49-F238E27FC236}">
                  <a16:creationId xmlns:a16="http://schemas.microsoft.com/office/drawing/2014/main" id="{A80EE6BA-65D7-E743-873F-A7517F759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2" name="Freeform 592">
              <a:extLst>
                <a:ext uri="{FF2B5EF4-FFF2-40B4-BE49-F238E27FC236}">
                  <a16:creationId xmlns:a16="http://schemas.microsoft.com/office/drawing/2014/main" id="{C0427B55-470C-CE4E-8B2F-538CBD4C9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3" name="Picture 1066" descr="laptop_keyboard">
            <a:extLst>
              <a:ext uri="{FF2B5EF4-FFF2-40B4-BE49-F238E27FC236}">
                <a16:creationId xmlns:a16="http://schemas.microsoft.com/office/drawing/2014/main" id="{7E86700F-0659-2444-B8EB-DDF9D744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" name="Freeform 1067">
            <a:extLst>
              <a:ext uri="{FF2B5EF4-FFF2-40B4-BE49-F238E27FC236}">
                <a16:creationId xmlns:a16="http://schemas.microsoft.com/office/drawing/2014/main" id="{D0C73A4D-4EE5-6547-9535-596AA6C1E74B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5" name="Picture 1068" descr="screen">
            <a:extLst>
              <a:ext uri="{FF2B5EF4-FFF2-40B4-BE49-F238E27FC236}">
                <a16:creationId xmlns:a16="http://schemas.microsoft.com/office/drawing/2014/main" id="{72679D1F-55A3-3D46-9C15-B6855404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6" name="Freeform 1069">
            <a:extLst>
              <a:ext uri="{FF2B5EF4-FFF2-40B4-BE49-F238E27FC236}">
                <a16:creationId xmlns:a16="http://schemas.microsoft.com/office/drawing/2014/main" id="{0090A7D7-2EEE-7A40-BDF6-D8EB8EC7D1AA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7" name="Freeform 1070">
            <a:extLst>
              <a:ext uri="{FF2B5EF4-FFF2-40B4-BE49-F238E27FC236}">
                <a16:creationId xmlns:a16="http://schemas.microsoft.com/office/drawing/2014/main" id="{62CD4469-E9F3-074E-8E3F-B2FB2BD5C728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8" name="Freeform 1071">
            <a:extLst>
              <a:ext uri="{FF2B5EF4-FFF2-40B4-BE49-F238E27FC236}">
                <a16:creationId xmlns:a16="http://schemas.microsoft.com/office/drawing/2014/main" id="{41C025FD-F727-2C4E-A46F-159776521102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9" name="Freeform 1072">
            <a:extLst>
              <a:ext uri="{FF2B5EF4-FFF2-40B4-BE49-F238E27FC236}">
                <a16:creationId xmlns:a16="http://schemas.microsoft.com/office/drawing/2014/main" id="{92FB0144-ED94-C644-8B90-48F964F041EE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0" name="Freeform 1073">
            <a:extLst>
              <a:ext uri="{FF2B5EF4-FFF2-40B4-BE49-F238E27FC236}">
                <a16:creationId xmlns:a16="http://schemas.microsoft.com/office/drawing/2014/main" id="{CC7DD2D1-2C6B-304B-886C-E637D8EECC42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1" name="Freeform 1074">
            <a:extLst>
              <a:ext uri="{FF2B5EF4-FFF2-40B4-BE49-F238E27FC236}">
                <a16:creationId xmlns:a16="http://schemas.microsoft.com/office/drawing/2014/main" id="{B5075C7D-43EF-CB4F-9772-0B399EF07E3C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2" name="Group 1075">
            <a:extLst>
              <a:ext uri="{FF2B5EF4-FFF2-40B4-BE49-F238E27FC236}">
                <a16:creationId xmlns:a16="http://schemas.microsoft.com/office/drawing/2014/main" id="{42D595E1-A9DF-AD4D-A448-EAE685181A33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643" name="Freeform 1076">
              <a:extLst>
                <a:ext uri="{FF2B5EF4-FFF2-40B4-BE49-F238E27FC236}">
                  <a16:creationId xmlns:a16="http://schemas.microsoft.com/office/drawing/2014/main" id="{73BB355F-7BE7-3643-AB0E-1E33B1E4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1077">
              <a:extLst>
                <a:ext uri="{FF2B5EF4-FFF2-40B4-BE49-F238E27FC236}">
                  <a16:creationId xmlns:a16="http://schemas.microsoft.com/office/drawing/2014/main" id="{DD7674E1-A0E9-6546-9ED9-04C38C29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 1078">
              <a:extLst>
                <a:ext uri="{FF2B5EF4-FFF2-40B4-BE49-F238E27FC236}">
                  <a16:creationId xmlns:a16="http://schemas.microsoft.com/office/drawing/2014/main" id="{6CFAEFD0-AD44-E043-941C-CA6230AE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 1079">
              <a:extLst>
                <a:ext uri="{FF2B5EF4-FFF2-40B4-BE49-F238E27FC236}">
                  <a16:creationId xmlns:a16="http://schemas.microsoft.com/office/drawing/2014/main" id="{F9E1206F-F131-CD41-B627-0F2E53467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1080">
              <a:extLst>
                <a:ext uri="{FF2B5EF4-FFF2-40B4-BE49-F238E27FC236}">
                  <a16:creationId xmlns:a16="http://schemas.microsoft.com/office/drawing/2014/main" id="{C1E69A23-230D-E048-AB45-A8F1EB82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1081">
              <a:extLst>
                <a:ext uri="{FF2B5EF4-FFF2-40B4-BE49-F238E27FC236}">
                  <a16:creationId xmlns:a16="http://schemas.microsoft.com/office/drawing/2014/main" id="{5D1FA66C-543A-BE44-BBAD-820B337F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9" name="Freeform 1082">
            <a:extLst>
              <a:ext uri="{FF2B5EF4-FFF2-40B4-BE49-F238E27FC236}">
                <a16:creationId xmlns:a16="http://schemas.microsoft.com/office/drawing/2014/main" id="{05A53DFD-D467-6641-9B5B-AA0B0347DAF9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0" name="Freeform 1083">
            <a:extLst>
              <a:ext uri="{FF2B5EF4-FFF2-40B4-BE49-F238E27FC236}">
                <a16:creationId xmlns:a16="http://schemas.microsoft.com/office/drawing/2014/main" id="{E45FA42A-135C-5E4B-8C86-F7D6D3290275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Freeform 1084">
            <a:extLst>
              <a:ext uri="{FF2B5EF4-FFF2-40B4-BE49-F238E27FC236}">
                <a16:creationId xmlns:a16="http://schemas.microsoft.com/office/drawing/2014/main" id="{08BCB393-F0B1-C74C-8664-A7480276FA77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Freeform 1085">
            <a:extLst>
              <a:ext uri="{FF2B5EF4-FFF2-40B4-BE49-F238E27FC236}">
                <a16:creationId xmlns:a16="http://schemas.microsoft.com/office/drawing/2014/main" id="{BA97F2EB-4585-B740-888A-642557480BDC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Freeform 1086">
            <a:extLst>
              <a:ext uri="{FF2B5EF4-FFF2-40B4-BE49-F238E27FC236}">
                <a16:creationId xmlns:a16="http://schemas.microsoft.com/office/drawing/2014/main" id="{FC4B34A3-ED6A-5C49-B61A-26C234FE910C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Freeform 1087">
            <a:extLst>
              <a:ext uri="{FF2B5EF4-FFF2-40B4-BE49-F238E27FC236}">
                <a16:creationId xmlns:a16="http://schemas.microsoft.com/office/drawing/2014/main" id="{609779CF-F45E-1A40-B368-F5391E30CFFA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5" name="Group 983">
            <a:extLst>
              <a:ext uri="{FF2B5EF4-FFF2-40B4-BE49-F238E27FC236}">
                <a16:creationId xmlns:a16="http://schemas.microsoft.com/office/drawing/2014/main" id="{0CA2A68F-7B1F-9841-B2DC-75135ED8D017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656" name="Freeform 984">
              <a:extLst>
                <a:ext uri="{FF2B5EF4-FFF2-40B4-BE49-F238E27FC236}">
                  <a16:creationId xmlns:a16="http://schemas.microsoft.com/office/drawing/2014/main" id="{FF08FA16-1BD8-6740-B637-D7406EE8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Rectangle 985">
              <a:extLst>
                <a:ext uri="{FF2B5EF4-FFF2-40B4-BE49-F238E27FC236}">
                  <a16:creationId xmlns:a16="http://schemas.microsoft.com/office/drawing/2014/main" id="{4632954C-254E-2D40-B4D8-B4FC143E6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8" name="Freeform 986">
              <a:extLst>
                <a:ext uri="{FF2B5EF4-FFF2-40B4-BE49-F238E27FC236}">
                  <a16:creationId xmlns:a16="http://schemas.microsoft.com/office/drawing/2014/main" id="{4A663A44-D828-6F4E-8E0E-24A50263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 987">
              <a:extLst>
                <a:ext uri="{FF2B5EF4-FFF2-40B4-BE49-F238E27FC236}">
                  <a16:creationId xmlns:a16="http://schemas.microsoft.com/office/drawing/2014/main" id="{1F9A777B-5FD5-D54B-B034-014CD5C7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Rectangle 988">
              <a:extLst>
                <a:ext uri="{FF2B5EF4-FFF2-40B4-BE49-F238E27FC236}">
                  <a16:creationId xmlns:a16="http://schemas.microsoft.com/office/drawing/2014/main" id="{9DA9C864-EBFB-C845-A775-CD9BD10C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1" name="Group 989">
              <a:extLst>
                <a:ext uri="{FF2B5EF4-FFF2-40B4-BE49-F238E27FC236}">
                  <a16:creationId xmlns:a16="http://schemas.microsoft.com/office/drawing/2014/main" id="{C10DD862-9750-AB40-A423-291A415D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86" name="AutoShape 990">
                <a:extLst>
                  <a:ext uri="{FF2B5EF4-FFF2-40B4-BE49-F238E27FC236}">
                    <a16:creationId xmlns:a16="http://schemas.microsoft.com/office/drawing/2014/main" id="{FC6DB9B2-5599-1241-AA92-A6803FE1F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91">
                <a:extLst>
                  <a:ext uri="{FF2B5EF4-FFF2-40B4-BE49-F238E27FC236}">
                    <a16:creationId xmlns:a16="http://schemas.microsoft.com/office/drawing/2014/main" id="{A4D63315-7800-E64F-9FDB-223C975D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2" name="Rectangle 992">
              <a:extLst>
                <a:ext uri="{FF2B5EF4-FFF2-40B4-BE49-F238E27FC236}">
                  <a16:creationId xmlns:a16="http://schemas.microsoft.com/office/drawing/2014/main" id="{C5B0DA11-2139-474B-853B-636A9B47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3" name="Group 993">
              <a:extLst>
                <a:ext uri="{FF2B5EF4-FFF2-40B4-BE49-F238E27FC236}">
                  <a16:creationId xmlns:a16="http://schemas.microsoft.com/office/drawing/2014/main" id="{168377B5-DB44-0A44-A1C2-BA33B71A4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84" name="AutoShape 994">
                <a:extLst>
                  <a:ext uri="{FF2B5EF4-FFF2-40B4-BE49-F238E27FC236}">
                    <a16:creationId xmlns:a16="http://schemas.microsoft.com/office/drawing/2014/main" id="{B5ACFE45-E230-0048-94E7-A444BE3B0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5" name="AutoShape 995">
                <a:extLst>
                  <a:ext uri="{FF2B5EF4-FFF2-40B4-BE49-F238E27FC236}">
                    <a16:creationId xmlns:a16="http://schemas.microsoft.com/office/drawing/2014/main" id="{9C02DFCA-A242-4C47-ACD5-4371610F8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4" name="Rectangle 996">
              <a:extLst>
                <a:ext uri="{FF2B5EF4-FFF2-40B4-BE49-F238E27FC236}">
                  <a16:creationId xmlns:a16="http://schemas.microsoft.com/office/drawing/2014/main" id="{3C2910E2-D930-F848-860D-12A4867CF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5" name="Rectangle 997">
              <a:extLst>
                <a:ext uri="{FF2B5EF4-FFF2-40B4-BE49-F238E27FC236}">
                  <a16:creationId xmlns:a16="http://schemas.microsoft.com/office/drawing/2014/main" id="{F258DE3C-9D14-3946-B3C5-C8F769753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6" name="Group 998">
              <a:extLst>
                <a:ext uri="{FF2B5EF4-FFF2-40B4-BE49-F238E27FC236}">
                  <a16:creationId xmlns:a16="http://schemas.microsoft.com/office/drawing/2014/main" id="{AA28527E-0275-E74C-843A-4C63FF18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2" name="AutoShape 999">
                <a:extLst>
                  <a:ext uri="{FF2B5EF4-FFF2-40B4-BE49-F238E27FC236}">
                    <a16:creationId xmlns:a16="http://schemas.microsoft.com/office/drawing/2014/main" id="{0454E723-8017-1E4A-A4F5-E795EA77E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3" name="AutoShape 1000">
                <a:extLst>
                  <a:ext uri="{FF2B5EF4-FFF2-40B4-BE49-F238E27FC236}">
                    <a16:creationId xmlns:a16="http://schemas.microsoft.com/office/drawing/2014/main" id="{3D1B2726-1C09-E14E-9DD0-63E52A89E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7" name="Freeform 1001">
              <a:extLst>
                <a:ext uri="{FF2B5EF4-FFF2-40B4-BE49-F238E27FC236}">
                  <a16:creationId xmlns:a16="http://schemas.microsoft.com/office/drawing/2014/main" id="{8303E497-6D7B-3A4D-A1E7-F7CC0F44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1002">
              <a:extLst>
                <a:ext uri="{FF2B5EF4-FFF2-40B4-BE49-F238E27FC236}">
                  <a16:creationId xmlns:a16="http://schemas.microsoft.com/office/drawing/2014/main" id="{660A7463-A4A0-524F-A827-2B9CC38D4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0" name="AutoShape 1003">
                <a:extLst>
                  <a:ext uri="{FF2B5EF4-FFF2-40B4-BE49-F238E27FC236}">
                    <a16:creationId xmlns:a16="http://schemas.microsoft.com/office/drawing/2014/main" id="{0D60C760-F7CE-F940-804B-72D0E13DD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1" name="AutoShape 1004">
                <a:extLst>
                  <a:ext uri="{FF2B5EF4-FFF2-40B4-BE49-F238E27FC236}">
                    <a16:creationId xmlns:a16="http://schemas.microsoft.com/office/drawing/2014/main" id="{27CADAC0-4E97-2841-ABD3-CFB82DDEC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9" name="Rectangle 1005">
              <a:extLst>
                <a:ext uri="{FF2B5EF4-FFF2-40B4-BE49-F238E27FC236}">
                  <a16:creationId xmlns:a16="http://schemas.microsoft.com/office/drawing/2014/main" id="{3842004F-C59C-364C-9A90-5492B5FB5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0" name="Freeform 1006">
              <a:extLst>
                <a:ext uri="{FF2B5EF4-FFF2-40B4-BE49-F238E27FC236}">
                  <a16:creationId xmlns:a16="http://schemas.microsoft.com/office/drawing/2014/main" id="{CDCD76B8-A3EF-F641-AB2E-6D2AAE61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 1007">
              <a:extLst>
                <a:ext uri="{FF2B5EF4-FFF2-40B4-BE49-F238E27FC236}">
                  <a16:creationId xmlns:a16="http://schemas.microsoft.com/office/drawing/2014/main" id="{329902B1-F17A-8448-97A0-873B2B1C9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Oval 1008">
              <a:extLst>
                <a:ext uri="{FF2B5EF4-FFF2-40B4-BE49-F238E27FC236}">
                  <a16:creationId xmlns:a16="http://schemas.microsoft.com/office/drawing/2014/main" id="{1BDC9B10-AE69-4A44-BE44-553FA299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3" name="Freeform 1009">
              <a:extLst>
                <a:ext uri="{FF2B5EF4-FFF2-40B4-BE49-F238E27FC236}">
                  <a16:creationId xmlns:a16="http://schemas.microsoft.com/office/drawing/2014/main" id="{DF30F9D0-0B64-1A40-989B-3F4C8708A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AutoShape 1010">
              <a:extLst>
                <a:ext uri="{FF2B5EF4-FFF2-40B4-BE49-F238E27FC236}">
                  <a16:creationId xmlns:a16="http://schemas.microsoft.com/office/drawing/2014/main" id="{FE4A2C71-C8BD-4A4E-A60C-A9B3EADC2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5" name="AutoShape 1011">
              <a:extLst>
                <a:ext uri="{FF2B5EF4-FFF2-40B4-BE49-F238E27FC236}">
                  <a16:creationId xmlns:a16="http://schemas.microsoft.com/office/drawing/2014/main" id="{EBD0648A-C802-B64D-AE4B-4FAC0F00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Oval 1012">
              <a:extLst>
                <a:ext uri="{FF2B5EF4-FFF2-40B4-BE49-F238E27FC236}">
                  <a16:creationId xmlns:a16="http://schemas.microsoft.com/office/drawing/2014/main" id="{858B5DBB-FEAB-FE4C-89A0-53321C8B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7" name="Oval 1013">
              <a:extLst>
                <a:ext uri="{FF2B5EF4-FFF2-40B4-BE49-F238E27FC236}">
                  <a16:creationId xmlns:a16="http://schemas.microsoft.com/office/drawing/2014/main" id="{87FF97B1-E7BD-7B46-99E9-8B9DAE9B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8" name="Oval 1014">
              <a:extLst>
                <a:ext uri="{FF2B5EF4-FFF2-40B4-BE49-F238E27FC236}">
                  <a16:creationId xmlns:a16="http://schemas.microsoft.com/office/drawing/2014/main" id="{A5AE0069-24A0-5742-BE8B-D0554E8E8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Rectangle 1015">
              <a:extLst>
                <a:ext uri="{FF2B5EF4-FFF2-40B4-BE49-F238E27FC236}">
                  <a16:creationId xmlns:a16="http://schemas.microsoft.com/office/drawing/2014/main" id="{04B21AAC-B875-A64F-858B-87B06034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88" name="Group 590">
            <a:extLst>
              <a:ext uri="{FF2B5EF4-FFF2-40B4-BE49-F238E27FC236}">
                <a16:creationId xmlns:a16="http://schemas.microsoft.com/office/drawing/2014/main" id="{29199B0D-5754-994B-BD15-78138DA6C8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689" name="Picture 591" descr="desktop_computer_stylized_medium">
              <a:extLst>
                <a:ext uri="{FF2B5EF4-FFF2-40B4-BE49-F238E27FC236}">
                  <a16:creationId xmlns:a16="http://schemas.microsoft.com/office/drawing/2014/main" id="{D720DC0E-12DB-B24B-9AA2-5856D8BCC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592">
              <a:extLst>
                <a:ext uri="{FF2B5EF4-FFF2-40B4-BE49-F238E27FC236}">
                  <a16:creationId xmlns:a16="http://schemas.microsoft.com/office/drawing/2014/main" id="{AFDF3D60-A976-AF47-B2D5-B16367CD4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5B174846-657A-184A-9901-7C89E7B77AC1}"/>
              </a:ext>
            </a:extLst>
          </p:cNvPr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id="798" name="Picture 799" descr="cell_tower_radiation copy">
              <a:extLst>
                <a:ext uri="{FF2B5EF4-FFF2-40B4-BE49-F238E27FC236}">
                  <a16:creationId xmlns:a16="http://schemas.microsoft.com/office/drawing/2014/main" id="{0F3F181F-9B3B-0047-A196-F204B5AF0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" name="Line 426">
              <a:extLst>
                <a:ext uri="{FF2B5EF4-FFF2-40B4-BE49-F238E27FC236}">
                  <a16:creationId xmlns:a16="http://schemas.microsoft.com/office/drawing/2014/main" id="{5F422E50-F228-D342-AFE4-531C3A8F2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860" y="2700359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0" name="Group 783">
              <a:extLst>
                <a:ext uri="{FF2B5EF4-FFF2-40B4-BE49-F238E27FC236}">
                  <a16:creationId xmlns:a16="http://schemas.microsoft.com/office/drawing/2014/main" id="{367216C3-087E-2F4A-8AB5-D7C4F4481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0698" y="2309376"/>
              <a:ext cx="298450" cy="464008"/>
              <a:chOff x="3130" y="3288"/>
              <a:chExt cx="410" cy="742"/>
            </a:xfrm>
          </p:grpSpPr>
          <p:sp>
            <p:nvSpPr>
              <p:cNvPr id="813" name="Line 270">
                <a:extLst>
                  <a:ext uri="{FF2B5EF4-FFF2-40B4-BE49-F238E27FC236}">
                    <a16:creationId xmlns:a16="http://schemas.microsoft.com/office/drawing/2014/main" id="{9B831ABE-379C-E144-B48A-C8EA6817D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Line 271">
                <a:extLst>
                  <a:ext uri="{FF2B5EF4-FFF2-40B4-BE49-F238E27FC236}">
                    <a16:creationId xmlns:a16="http://schemas.microsoft.com/office/drawing/2014/main" id="{D8C5E467-D179-EB47-B339-89E3DFE2E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Line 272">
                <a:extLst>
                  <a:ext uri="{FF2B5EF4-FFF2-40B4-BE49-F238E27FC236}">
                    <a16:creationId xmlns:a16="http://schemas.microsoft.com/office/drawing/2014/main" id="{0A4C54B8-0FBE-C544-9657-F08564D9F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Line 273">
                <a:extLst>
                  <a:ext uri="{FF2B5EF4-FFF2-40B4-BE49-F238E27FC236}">
                    <a16:creationId xmlns:a16="http://schemas.microsoft.com/office/drawing/2014/main" id="{0C447304-57B1-9F41-83B4-3C526842B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Line 274">
                <a:extLst>
                  <a:ext uri="{FF2B5EF4-FFF2-40B4-BE49-F238E27FC236}">
                    <a16:creationId xmlns:a16="http://schemas.microsoft.com/office/drawing/2014/main" id="{0F0C9BDB-22CC-C542-9EC9-9346CBDDF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Line 275">
                <a:extLst>
                  <a:ext uri="{FF2B5EF4-FFF2-40B4-BE49-F238E27FC236}">
                    <a16:creationId xmlns:a16="http://schemas.microsoft.com/office/drawing/2014/main" id="{ADEE564A-0C19-2B4E-ACC0-3B3CE2E59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Line 276">
                <a:extLst>
                  <a:ext uri="{FF2B5EF4-FFF2-40B4-BE49-F238E27FC236}">
                    <a16:creationId xmlns:a16="http://schemas.microsoft.com/office/drawing/2014/main" id="{180D0D0D-B877-AE4B-8B63-859E335DA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Line 277">
                <a:extLst>
                  <a:ext uri="{FF2B5EF4-FFF2-40B4-BE49-F238E27FC236}">
                    <a16:creationId xmlns:a16="http://schemas.microsoft.com/office/drawing/2014/main" id="{8870BFF5-544D-CD46-A0D3-8D1678DAC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Line 278">
                <a:extLst>
                  <a:ext uri="{FF2B5EF4-FFF2-40B4-BE49-F238E27FC236}">
                    <a16:creationId xmlns:a16="http://schemas.microsoft.com/office/drawing/2014/main" id="{3B7FCA89-96FF-3049-A46F-CB5466E0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Line 279">
                <a:extLst>
                  <a:ext uri="{FF2B5EF4-FFF2-40B4-BE49-F238E27FC236}">
                    <a16:creationId xmlns:a16="http://schemas.microsoft.com/office/drawing/2014/main" id="{68CBE7AC-B9AA-6C42-8B6F-8488EB27C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Line 280">
                <a:extLst>
                  <a:ext uri="{FF2B5EF4-FFF2-40B4-BE49-F238E27FC236}">
                    <a16:creationId xmlns:a16="http://schemas.microsoft.com/office/drawing/2014/main" id="{B77493E3-FCE6-D847-8E5D-8EE6B8625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Line 281">
                <a:extLst>
                  <a:ext uri="{FF2B5EF4-FFF2-40B4-BE49-F238E27FC236}">
                    <a16:creationId xmlns:a16="http://schemas.microsoft.com/office/drawing/2014/main" id="{C2A158BD-55F2-6F48-8CC2-4DB3E9C2B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Line 282">
                <a:extLst>
                  <a:ext uri="{FF2B5EF4-FFF2-40B4-BE49-F238E27FC236}">
                    <a16:creationId xmlns:a16="http://schemas.microsoft.com/office/drawing/2014/main" id="{A299FD2C-2D08-BD4A-8880-6A808A822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Line 283">
                <a:extLst>
                  <a:ext uri="{FF2B5EF4-FFF2-40B4-BE49-F238E27FC236}">
                    <a16:creationId xmlns:a16="http://schemas.microsoft.com/office/drawing/2014/main" id="{416DF23E-B121-A44C-9E27-3D4055C46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Line 284">
                <a:extLst>
                  <a:ext uri="{FF2B5EF4-FFF2-40B4-BE49-F238E27FC236}">
                    <a16:creationId xmlns:a16="http://schemas.microsoft.com/office/drawing/2014/main" id="{877D3541-ADC7-F742-B84E-CDC9E86E2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6A16B6BB-EAF4-C64E-BBDB-2CED8CBD91F4}"/>
                </a:ext>
              </a:extLst>
            </p:cNvPr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5D0E3F0B-5A07-804B-895B-FEDAFBB7D1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5EE244E3-B70C-7049-B95F-C5AED3D2163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9EEBCB0F-2224-6F4A-BD28-053E903B54C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09" name="Freeform 808">
                  <a:extLst>
                    <a:ext uri="{FF2B5EF4-FFF2-40B4-BE49-F238E27FC236}">
                      <a16:creationId xmlns:a16="http://schemas.microsoft.com/office/drawing/2014/main" id="{BBA53BE0-8593-5F46-B5FB-39E8D52F905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809">
                  <a:extLst>
                    <a:ext uri="{FF2B5EF4-FFF2-40B4-BE49-F238E27FC236}">
                      <a16:creationId xmlns:a16="http://schemas.microsoft.com/office/drawing/2014/main" id="{AC36D354-26B1-CE46-88EE-F9831E85F11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810">
                  <a:extLst>
                    <a:ext uri="{FF2B5EF4-FFF2-40B4-BE49-F238E27FC236}">
                      <a16:creationId xmlns:a16="http://schemas.microsoft.com/office/drawing/2014/main" id="{77C2675D-9EBC-3941-8C9A-9F3DE269E9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811">
                  <a:extLst>
                    <a:ext uri="{FF2B5EF4-FFF2-40B4-BE49-F238E27FC236}">
                      <a16:creationId xmlns:a16="http://schemas.microsoft.com/office/drawing/2014/main" id="{988F11CD-1245-E84A-AE4F-3F6E2CE4EB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802" name="Picture 654" descr="antenna_radiation_stylized">
              <a:extLst>
                <a:ext uri="{FF2B5EF4-FFF2-40B4-BE49-F238E27FC236}">
                  <a16:creationId xmlns:a16="http://schemas.microsoft.com/office/drawing/2014/main" id="{DF548A0C-8575-8C4E-A297-BD9D8ECDA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3" name="Picture 1017" descr="antenna_stylized">
              <a:extLst>
                <a:ext uri="{FF2B5EF4-FFF2-40B4-BE49-F238E27FC236}">
                  <a16:creationId xmlns:a16="http://schemas.microsoft.com/office/drawing/2014/main" id="{66AB5667-75D4-A94D-9F8C-425A6F69D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4" name="Picture 1017" descr="antenna_stylized">
              <a:extLst>
                <a:ext uri="{FF2B5EF4-FFF2-40B4-BE49-F238E27FC236}">
                  <a16:creationId xmlns:a16="http://schemas.microsoft.com/office/drawing/2014/main" id="{829EAF33-F173-5D4B-A3FA-7C4D55FD4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5" name="Picture 1017" descr="antenna_stylized">
              <a:extLst>
                <a:ext uri="{FF2B5EF4-FFF2-40B4-BE49-F238E27FC236}">
                  <a16:creationId xmlns:a16="http://schemas.microsoft.com/office/drawing/2014/main" id="{C1D3975B-CC4F-4340-BEE6-84BEF60FB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D4C0F681-03B6-964A-BAE3-205762CCA6B5}"/>
              </a:ext>
            </a:extLst>
          </p:cNvPr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id="783" name="Picture 777" descr="access_point_stylized_small">
              <a:extLst>
                <a:ext uri="{FF2B5EF4-FFF2-40B4-BE49-F238E27FC236}">
                  <a16:creationId xmlns:a16="http://schemas.microsoft.com/office/drawing/2014/main" id="{2841F168-7E00-DA47-A63E-4CBDD144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86DCDDDF-AFAE-1547-A0AE-2F70DAF3F592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sp>
            <p:nvSpPr>
              <p:cNvPr id="785" name="Line 443">
                <a:extLst>
                  <a:ext uri="{FF2B5EF4-FFF2-40B4-BE49-F238E27FC236}">
                    <a16:creationId xmlns:a16="http://schemas.microsoft.com/office/drawing/2014/main" id="{5D0DD196-A69E-7741-A20B-B3445A729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7778" y="3829970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6" name="Line 449">
                <a:extLst>
                  <a:ext uri="{FF2B5EF4-FFF2-40B4-BE49-F238E27FC236}">
                    <a16:creationId xmlns:a16="http://schemas.microsoft.com/office/drawing/2014/main" id="{04F3D1A6-53B4-A547-A1BE-FC16FE6DD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57253" y="4041107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87" name="Picture 778" descr="antenna_radiation_stylized">
                <a:extLst>
                  <a:ext uri="{FF2B5EF4-FFF2-40B4-BE49-F238E27FC236}">
                    <a16:creationId xmlns:a16="http://schemas.microsoft.com/office/drawing/2014/main" id="{F572F24E-2FED-7B47-9038-D48AE2488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3F5EDC11-7425-EA47-8922-670B4791D051}"/>
                  </a:ext>
                </a:extLst>
              </p:cNvPr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791" name="Freeform 790">
                  <a:extLst>
                    <a:ext uri="{FF2B5EF4-FFF2-40B4-BE49-F238E27FC236}">
                      <a16:creationId xmlns:a16="http://schemas.microsoft.com/office/drawing/2014/main" id="{2C6868B5-8FE8-5440-8D6C-1E2D02C4167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5948F688-43AB-F849-8F32-527F684641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ED2C56A7-6B07-6541-846B-DB2BCD0678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94" name="Freeform 793">
                    <a:extLst>
                      <a:ext uri="{FF2B5EF4-FFF2-40B4-BE49-F238E27FC236}">
                        <a16:creationId xmlns:a16="http://schemas.microsoft.com/office/drawing/2014/main" id="{982899D8-60AC-D34D-99CB-EAE0213C704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Freeform 794">
                    <a:extLst>
                      <a:ext uri="{FF2B5EF4-FFF2-40B4-BE49-F238E27FC236}">
                        <a16:creationId xmlns:a16="http://schemas.microsoft.com/office/drawing/2014/main" id="{1EEC62B8-B295-0445-B6B3-5FEB276EE6C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Freeform 795">
                    <a:extLst>
                      <a:ext uri="{FF2B5EF4-FFF2-40B4-BE49-F238E27FC236}">
                        <a16:creationId xmlns:a16="http://schemas.microsoft.com/office/drawing/2014/main" id="{B353BEBF-42E4-3741-9D4B-38F8AB23ADD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Freeform 796">
                    <a:extLst>
                      <a:ext uri="{FF2B5EF4-FFF2-40B4-BE49-F238E27FC236}">
                        <a16:creationId xmlns:a16="http://schemas.microsoft.com/office/drawing/2014/main" id="{5147EAB3-57D3-024C-8666-B45A03B9D86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89" name="Picture 1115" descr="antenna_stylized">
                <a:extLst>
                  <a:ext uri="{FF2B5EF4-FFF2-40B4-BE49-F238E27FC236}">
                    <a16:creationId xmlns:a16="http://schemas.microsoft.com/office/drawing/2014/main" id="{A0B69F9B-12DD-CC4B-9D9D-B55D119F0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0" name="Picture 1115" descr="antenna_stylized">
                <a:extLst>
                  <a:ext uri="{FF2B5EF4-FFF2-40B4-BE49-F238E27FC236}">
                    <a16:creationId xmlns:a16="http://schemas.microsoft.com/office/drawing/2014/main" id="{CC075267-6EBC-F048-ADFD-3F42F43247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0DCD27D4-221C-6D44-9F31-EBD7E36A04FF}"/>
              </a:ext>
            </a:extLst>
          </p:cNvPr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sp>
          <p:nvSpPr>
            <p:cNvPr id="712" name="Line 428">
              <a:extLst>
                <a:ext uri="{FF2B5EF4-FFF2-40B4-BE49-F238E27FC236}">
                  <a16:creationId xmlns:a16="http://schemas.microsoft.com/office/drawing/2014/main" id="{EE23C8F6-122A-D148-A76E-6EA7F2BC39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9789609" y="5251739"/>
              <a:ext cx="388062" cy="7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3" name="Line 435">
              <a:extLst>
                <a:ext uri="{FF2B5EF4-FFF2-40B4-BE49-F238E27FC236}">
                  <a16:creationId xmlns:a16="http://schemas.microsoft.com/office/drawing/2014/main" id="{D222CB2D-3ADA-0843-903A-8F48B10A9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0207" y="5117334"/>
              <a:ext cx="2268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4" name="Line 440">
              <a:extLst>
                <a:ext uri="{FF2B5EF4-FFF2-40B4-BE49-F238E27FC236}">
                  <a16:creationId xmlns:a16="http://schemas.microsoft.com/office/drawing/2014/main" id="{49B4C458-1BF7-194D-AE77-1227E631E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59425" y="5036562"/>
              <a:ext cx="404236" cy="207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4D06C368-FE89-684A-A1A5-D0633A430B28}"/>
                </a:ext>
              </a:extLst>
            </p:cNvPr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sp>
            <p:nvSpPr>
              <p:cNvPr id="716" name="Line 430">
                <a:extLst>
                  <a:ext uri="{FF2B5EF4-FFF2-40B4-BE49-F238E27FC236}">
                    <a16:creationId xmlns:a16="http://schemas.microsoft.com/office/drawing/2014/main" id="{111E0023-CEDD-5847-80D5-885300C4D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09926" y="5405286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431">
                <a:extLst>
                  <a:ext uri="{FF2B5EF4-FFF2-40B4-BE49-F238E27FC236}">
                    <a16:creationId xmlns:a16="http://schemas.microsoft.com/office/drawing/2014/main" id="{3E7CDC3C-3209-1A4F-87D3-674E35964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2959" y="4838517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Line 432">
                <a:extLst>
                  <a:ext uri="{FF2B5EF4-FFF2-40B4-BE49-F238E27FC236}">
                    <a16:creationId xmlns:a16="http://schemas.microsoft.com/office/drawing/2014/main" id="{CD147BEB-8DE6-D440-BF88-66217D74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50066" y="4838517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Line 433">
                <a:extLst>
                  <a:ext uri="{FF2B5EF4-FFF2-40B4-BE49-F238E27FC236}">
                    <a16:creationId xmlns:a16="http://schemas.microsoft.com/office/drawing/2014/main" id="{39694D1D-424B-B648-9E6F-76DAC6E8B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21744" y="5108876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Line 436">
                <a:extLst>
                  <a:ext uri="{FF2B5EF4-FFF2-40B4-BE49-F238E27FC236}">
                    <a16:creationId xmlns:a16="http://schemas.microsoft.com/office/drawing/2014/main" id="{95F48D06-1D40-BF47-8A3C-D82F3A488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8367" y="5290470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Line 439">
                <a:extLst>
                  <a:ext uri="{FF2B5EF4-FFF2-40B4-BE49-F238E27FC236}">
                    <a16:creationId xmlns:a16="http://schemas.microsoft.com/office/drawing/2014/main" id="{5357C446-2FB3-E74C-8A07-179EB4EB5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73817" y="5282252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Line 440">
                <a:extLst>
                  <a:ext uri="{FF2B5EF4-FFF2-40B4-BE49-F238E27FC236}">
                    <a16:creationId xmlns:a16="http://schemas.microsoft.com/office/drawing/2014/main" id="{08475D00-13F9-234F-AEC9-02A37C99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488731" y="5307931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Line 441">
                <a:extLst>
                  <a:ext uri="{FF2B5EF4-FFF2-40B4-BE49-F238E27FC236}">
                    <a16:creationId xmlns:a16="http://schemas.microsoft.com/office/drawing/2014/main" id="{B8ACC1C4-09B2-E54F-8E41-832BD0211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8731" y="5258048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Line 428">
                <a:extLst>
                  <a:ext uri="{FF2B5EF4-FFF2-40B4-BE49-F238E27FC236}">
                    <a16:creationId xmlns:a16="http://schemas.microsoft.com/office/drawing/2014/main" id="{18DD3761-537E-DD46-A17C-8ADAA7EE3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85545" y="5583471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25" name="Picture 781" descr="antenna_radiation_stylized">
                <a:extLst>
                  <a:ext uri="{FF2B5EF4-FFF2-40B4-BE49-F238E27FC236}">
                    <a16:creationId xmlns:a16="http://schemas.microsoft.com/office/drawing/2014/main" id="{2976AB02-6CE7-9249-9C93-C1332C048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6" name="Picture 780" descr="access_point_stylized_small">
                <a:extLst>
                  <a:ext uri="{FF2B5EF4-FFF2-40B4-BE49-F238E27FC236}">
                    <a16:creationId xmlns:a16="http://schemas.microsoft.com/office/drawing/2014/main" id="{6F0EEAFB-7AC7-0946-8A7F-5EA6B72B1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5954D618-FBF9-C345-9F23-C01280C127E5}"/>
                  </a:ext>
                </a:extLst>
              </p:cNvPr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762" name="Freeform 761">
                  <a:extLst>
                    <a:ext uri="{FF2B5EF4-FFF2-40B4-BE49-F238E27FC236}">
                      <a16:creationId xmlns:a16="http://schemas.microsoft.com/office/drawing/2014/main" id="{636243EE-CD02-454D-82FD-6EEB25FCDD1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FB4E9FE5-4C60-AE44-BD2C-5BF23EFFEF9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EFA6F8EE-C488-4349-878F-9BF60F346D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65" name="Freeform 764">
                    <a:extLst>
                      <a:ext uri="{FF2B5EF4-FFF2-40B4-BE49-F238E27FC236}">
                        <a16:creationId xmlns:a16="http://schemas.microsoft.com/office/drawing/2014/main" id="{97393DF7-195E-2F4F-82CB-3C6BD1D0E3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Freeform 765">
                    <a:extLst>
                      <a:ext uri="{FF2B5EF4-FFF2-40B4-BE49-F238E27FC236}">
                        <a16:creationId xmlns:a16="http://schemas.microsoft.com/office/drawing/2014/main" id="{B14B71E7-B35F-244B-AE92-E22CEEBCB57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Freeform 766">
                    <a:extLst>
                      <a:ext uri="{FF2B5EF4-FFF2-40B4-BE49-F238E27FC236}">
                        <a16:creationId xmlns:a16="http://schemas.microsoft.com/office/drawing/2014/main" id="{3F8D3E1D-561B-3B43-8AA8-D510E6D81FF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Freeform 767">
                    <a:extLst>
                      <a:ext uri="{FF2B5EF4-FFF2-40B4-BE49-F238E27FC236}">
                        <a16:creationId xmlns:a16="http://schemas.microsoft.com/office/drawing/2014/main" id="{0A8A1B98-CCC6-D04C-AB35-B4CF8E1FE6F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A4BF2326-F72B-4D44-AB5E-FA5677500BC1}"/>
                  </a:ext>
                </a:extLst>
              </p:cNvPr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DC027102-0C14-7248-A2F3-65F33ABF562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5">
                  <a:extLst>
                    <a:ext uri="{FF2B5EF4-FFF2-40B4-BE49-F238E27FC236}">
                      <a16:creationId xmlns:a16="http://schemas.microsoft.com/office/drawing/2014/main" id="{980E0FB0-7178-574B-9CC3-F983A49601A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F3718A2B-DF8C-644A-8AD5-9AE3A516ACA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A646382B-2393-E749-A3D4-EF0CC3BF8F0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4C661089-6DD6-E04C-B3FB-704CA149AE07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0D85DFF8-1612-AE43-B01F-C23DD18940D1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Freeform 760">
                    <a:extLst>
                      <a:ext uri="{FF2B5EF4-FFF2-40B4-BE49-F238E27FC236}">
                        <a16:creationId xmlns:a16="http://schemas.microsoft.com/office/drawing/2014/main" id="{CAD8BC7C-EDFF-5E4F-9217-F38940897442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90BA791C-5E82-8E48-B01D-A70016EF25B1}"/>
                  </a:ext>
                </a:extLst>
              </p:cNvPr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748" name="Freeform 747">
                  <a:extLst>
                    <a:ext uri="{FF2B5EF4-FFF2-40B4-BE49-F238E27FC236}">
                      <a16:creationId xmlns:a16="http://schemas.microsoft.com/office/drawing/2014/main" id="{7295C9B8-8891-F843-B2BC-F512083F8B3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62A1EBCC-A055-B14A-ACE0-FBB569B3789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A673596B-DF48-4443-95FF-67FD13B350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29BD7C6B-F549-004A-927F-E851051563D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A787B705-3029-374E-B732-8A7714A04A5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752">
                    <a:extLst>
                      <a:ext uri="{FF2B5EF4-FFF2-40B4-BE49-F238E27FC236}">
                        <a16:creationId xmlns:a16="http://schemas.microsoft.com/office/drawing/2014/main" id="{BCD99309-683B-2142-B12D-3016AA7265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753">
                    <a:extLst>
                      <a:ext uri="{FF2B5EF4-FFF2-40B4-BE49-F238E27FC236}">
                        <a16:creationId xmlns:a16="http://schemas.microsoft.com/office/drawing/2014/main" id="{B48E2BD3-D8E7-B44A-A9A8-4EF6F60EE3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0" name="Group 729">
                <a:extLst>
                  <a:ext uri="{FF2B5EF4-FFF2-40B4-BE49-F238E27FC236}">
                    <a16:creationId xmlns:a16="http://schemas.microsoft.com/office/drawing/2014/main" id="{C0B13FE0-E014-6546-A016-44A612DE1C55}"/>
                  </a:ext>
                </a:extLst>
              </p:cNvPr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EDA89DC9-5E4B-074C-9787-4F7236ACFD38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741">
                  <a:extLst>
                    <a:ext uri="{FF2B5EF4-FFF2-40B4-BE49-F238E27FC236}">
                      <a16:creationId xmlns:a16="http://schemas.microsoft.com/office/drawing/2014/main" id="{F18987DF-ABB7-AD46-9C61-D6E7949C0F8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942099AA-3C4C-B344-B1D2-FF577975231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44" name="Freeform 743">
                    <a:extLst>
                      <a:ext uri="{FF2B5EF4-FFF2-40B4-BE49-F238E27FC236}">
                        <a16:creationId xmlns:a16="http://schemas.microsoft.com/office/drawing/2014/main" id="{272F749C-C2D3-B543-A147-7CDAF9D2052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Freeform 744">
                    <a:extLst>
                      <a:ext uri="{FF2B5EF4-FFF2-40B4-BE49-F238E27FC236}">
                        <a16:creationId xmlns:a16="http://schemas.microsoft.com/office/drawing/2014/main" id="{9EEE5475-D87A-9E47-929E-ACA1C553A468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Freeform 745">
                    <a:extLst>
                      <a:ext uri="{FF2B5EF4-FFF2-40B4-BE49-F238E27FC236}">
                        <a16:creationId xmlns:a16="http://schemas.microsoft.com/office/drawing/2014/main" id="{8EEC67F2-35F0-6649-A4C3-F9D92646765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Freeform 746">
                    <a:extLst>
                      <a:ext uri="{FF2B5EF4-FFF2-40B4-BE49-F238E27FC236}">
                        <a16:creationId xmlns:a16="http://schemas.microsoft.com/office/drawing/2014/main" id="{ADD3B692-FB7F-9A40-84CE-458BD85ACA0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1" name="Group 730">
                <a:extLst>
                  <a:ext uri="{FF2B5EF4-FFF2-40B4-BE49-F238E27FC236}">
                    <a16:creationId xmlns:a16="http://schemas.microsoft.com/office/drawing/2014/main" id="{F35651AA-0479-DF4F-B945-A89BA27259A2}"/>
                  </a:ext>
                </a:extLst>
              </p:cNvPr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734" name="Freeform 733">
                  <a:extLst>
                    <a:ext uri="{FF2B5EF4-FFF2-40B4-BE49-F238E27FC236}">
                      <a16:creationId xmlns:a16="http://schemas.microsoft.com/office/drawing/2014/main" id="{DEA0721B-F441-4C4F-98A9-2613C2273A6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66D1867D-6E69-5E41-A181-763D707AF96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28241C44-BF4D-AD4D-95B8-15D036FC70A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7" name="Freeform 736">
                    <a:extLst>
                      <a:ext uri="{FF2B5EF4-FFF2-40B4-BE49-F238E27FC236}">
                        <a16:creationId xmlns:a16="http://schemas.microsoft.com/office/drawing/2014/main" id="{149384C7-24ED-6E4B-80BF-9E01BCA709E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 737">
                    <a:extLst>
                      <a:ext uri="{FF2B5EF4-FFF2-40B4-BE49-F238E27FC236}">
                        <a16:creationId xmlns:a16="http://schemas.microsoft.com/office/drawing/2014/main" id="{56752924-E0EA-DD41-A435-96CB86160F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Freeform 738">
                    <a:extLst>
                      <a:ext uri="{FF2B5EF4-FFF2-40B4-BE49-F238E27FC236}">
                        <a16:creationId xmlns:a16="http://schemas.microsoft.com/office/drawing/2014/main" id="{6855503F-0F66-2542-A01F-2F4D2A9908B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 739">
                    <a:extLst>
                      <a:ext uri="{FF2B5EF4-FFF2-40B4-BE49-F238E27FC236}">
                        <a16:creationId xmlns:a16="http://schemas.microsoft.com/office/drawing/2014/main" id="{14482FFE-DD42-A649-8A13-0223FD33F5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32" name="Picture 1065" descr="antenna_stylized">
                <a:extLst>
                  <a:ext uri="{FF2B5EF4-FFF2-40B4-BE49-F238E27FC236}">
                    <a16:creationId xmlns:a16="http://schemas.microsoft.com/office/drawing/2014/main" id="{79F10334-532A-B04B-8924-5DE1BBE51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3" name="Picture 1065" descr="antenna_stylized">
                <a:extLst>
                  <a:ext uri="{FF2B5EF4-FFF2-40B4-BE49-F238E27FC236}">
                    <a16:creationId xmlns:a16="http://schemas.microsoft.com/office/drawing/2014/main" id="{FB7AE41C-1F55-C340-AD66-050C2A4ED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1D7B078-C7A6-F44D-AEF5-44DD747F3DEA}"/>
              </a:ext>
            </a:extLst>
          </p:cNvPr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703A89-2812-1040-9CC3-7D50F0EBA100}"/>
              </a:ext>
            </a:extLst>
          </p:cNvPr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C93CD880-CF68-EE4B-8C16-070B95C89A1C}"/>
                </a:ext>
              </a:extLst>
            </p:cNvPr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30E2EA00-8881-B04F-93F9-85FC6B7CBA64}"/>
                </a:ext>
              </a:extLst>
            </p:cNvPr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27C44ADE-DBDD-6C45-BE46-4BD85E7C169D}"/>
              </a:ext>
            </a:extLst>
          </p:cNvPr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D56B297B-829D-4E47-89B5-3754FDB51ACD}"/>
                </a:ext>
              </a:extLst>
            </p:cNvPr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DEF22D8C-B2BE-2D49-A729-F0A5EEA168B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C0C0A0D-87CE-2E4F-AFAE-0EE30232979C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09" name="Picture 708" descr="server_rack.png">
                  <a:extLst>
                    <a:ext uri="{FF2B5EF4-FFF2-40B4-BE49-F238E27FC236}">
                      <a16:creationId xmlns:a16="http://schemas.microsoft.com/office/drawing/2014/main" id="{5562477B-400E-2B45-BE8E-551EFB1B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server_rack.png">
                  <a:extLst>
                    <a:ext uri="{FF2B5EF4-FFF2-40B4-BE49-F238E27FC236}">
                      <a16:creationId xmlns:a16="http://schemas.microsoft.com/office/drawing/2014/main" id="{E02C25DF-42E6-E64A-8716-84E660216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server_rack.png">
                  <a:extLst>
                    <a:ext uri="{FF2B5EF4-FFF2-40B4-BE49-F238E27FC236}">
                      <a16:creationId xmlns:a16="http://schemas.microsoft.com/office/drawing/2014/main" id="{8B99559D-D255-4948-A3E7-A60C41A87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B93F71A3-6B87-E94D-8930-107854C2A113}"/>
                </a:ext>
              </a:extLst>
            </p:cNvPr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72B1CF24-8B2C-5A41-B708-DD0C448A7B2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68AD8AF1-3EDA-2D4F-B68F-C78273AD7D3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8CBE9D29-044F-D846-9B53-7A5B17949AD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3" name="Freeform 702">
                  <a:extLst>
                    <a:ext uri="{FF2B5EF4-FFF2-40B4-BE49-F238E27FC236}">
                      <a16:creationId xmlns:a16="http://schemas.microsoft.com/office/drawing/2014/main" id="{57F26107-0AD7-1E48-86D5-588C79333F7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703">
                  <a:extLst>
                    <a:ext uri="{FF2B5EF4-FFF2-40B4-BE49-F238E27FC236}">
                      <a16:creationId xmlns:a16="http://schemas.microsoft.com/office/drawing/2014/main" id="{F7905A03-592E-964A-821B-A9ADFEA9CA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704">
                  <a:extLst>
                    <a:ext uri="{FF2B5EF4-FFF2-40B4-BE49-F238E27FC236}">
                      <a16:creationId xmlns:a16="http://schemas.microsoft.com/office/drawing/2014/main" id="{37A0F252-FF46-B64D-9EC8-C7D2AB56C65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705">
                  <a:extLst>
                    <a:ext uri="{FF2B5EF4-FFF2-40B4-BE49-F238E27FC236}">
                      <a16:creationId xmlns:a16="http://schemas.microsoft.com/office/drawing/2014/main" id="{B06962A3-EE8A-CF47-AA2B-D1D3CA2B1DF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24E02CE3-8EE4-C04D-89FD-0BB704289629}"/>
              </a:ext>
            </a:extLst>
          </p:cNvPr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7BCE88E-5563-984A-B34F-30F0E6B35132}"/>
                </a:ext>
              </a:extLst>
            </p:cNvPr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0A5B708B-8FCE-B04B-A369-E7BEA71E7A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D412B601-FC61-EC47-9BE1-E0DAFEC581F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E25C2619-A6AB-AE41-9E11-F75B9FBF5B9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79" name="Freeform 778">
                  <a:extLst>
                    <a:ext uri="{FF2B5EF4-FFF2-40B4-BE49-F238E27FC236}">
                      <a16:creationId xmlns:a16="http://schemas.microsoft.com/office/drawing/2014/main" id="{B503C3C0-F816-A941-9959-D78A0E8748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779">
                  <a:extLst>
                    <a:ext uri="{FF2B5EF4-FFF2-40B4-BE49-F238E27FC236}">
                      <a16:creationId xmlns:a16="http://schemas.microsoft.com/office/drawing/2014/main" id="{E0AD4A62-9620-7742-90B4-E02FC0CEF23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780">
                  <a:extLst>
                    <a:ext uri="{FF2B5EF4-FFF2-40B4-BE49-F238E27FC236}">
                      <a16:creationId xmlns:a16="http://schemas.microsoft.com/office/drawing/2014/main" id="{58AFCDDA-97B6-334C-8355-2FC27F40A71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781">
                  <a:extLst>
                    <a:ext uri="{FF2B5EF4-FFF2-40B4-BE49-F238E27FC236}">
                      <a16:creationId xmlns:a16="http://schemas.microsoft.com/office/drawing/2014/main" id="{BCE6B993-2546-A640-9F2A-6A378AEE64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515E19E3-9283-F145-94B4-BFF4F1953ED3}"/>
                </a:ext>
              </a:extLst>
            </p:cNvPr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98230410-EACC-9946-B51B-4F35CECD923B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FD5567E-6B11-0C4A-B14D-21C6708161A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73" name="Picture 772" descr="server_rack.png">
                  <a:extLst>
                    <a:ext uri="{FF2B5EF4-FFF2-40B4-BE49-F238E27FC236}">
                      <a16:creationId xmlns:a16="http://schemas.microsoft.com/office/drawing/2014/main" id="{4C7C5920-D585-1443-8381-C103ECB4F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server_rack.png">
                  <a:extLst>
                    <a:ext uri="{FF2B5EF4-FFF2-40B4-BE49-F238E27FC236}">
                      <a16:creationId xmlns:a16="http://schemas.microsoft.com/office/drawing/2014/main" id="{24FEC400-95B7-4347-9F52-AA6D8EA94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server_rack.png">
                  <a:extLst>
                    <a:ext uri="{FF2B5EF4-FFF2-40B4-BE49-F238E27FC236}">
                      <a16:creationId xmlns:a16="http://schemas.microsoft.com/office/drawing/2014/main" id="{CC25D8FD-B4C7-8742-B028-D7509DF14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74" name="Picture 2" descr="Big Data. Monster Storage: The Northeast Storage Exchange | MGHPCC">
            <a:extLst>
              <a:ext uri="{FF2B5EF4-FFF2-40B4-BE49-F238E27FC236}">
                <a16:creationId xmlns:a16="http://schemas.microsoft.com/office/drawing/2014/main" id="{C89DE861-360B-0E42-81AF-0A0B182D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3263334"/>
            <a:ext cx="4773705" cy="23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EE160-5109-3544-95E1-7962978DF301}"/>
              </a:ext>
            </a:extLst>
          </p:cNvPr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Courtesy: </a:t>
            </a:r>
            <a:r>
              <a:rPr lang="en-US" sz="1400" dirty="0"/>
              <a:t>Massachusetts Green High Performance Computing Center (</a:t>
            </a:r>
            <a:r>
              <a:rPr lang="en-US" sz="1400" dirty="0" err="1"/>
              <a:t>mghpcc.org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544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Host: sends </a:t>
            </a:r>
            <a:r>
              <a:rPr lang="en-US" altLang="en-US" sz="5400" b="0" i="1" dirty="0">
                <a:ea typeface="ＭＳ Ｐゴシック" panose="020B0600070205080204" pitchFamily="34" charset="-128"/>
              </a:rPr>
              <a:t>packets</a:t>
            </a:r>
            <a:r>
              <a:rPr lang="en-US" altLang="en-US" sz="5400" b="0" dirty="0">
                <a:ea typeface="ＭＳ Ｐゴシック" panose="020B0600070205080204" pitchFamily="34" charset="-128"/>
              </a:rPr>
              <a:t> of data</a:t>
            </a:r>
            <a:endParaRPr lang="en-US" sz="5400" b="0" dirty="0"/>
          </a:p>
        </p:txBody>
      </p:sp>
      <p:sp>
        <p:nvSpPr>
          <p:cNvPr id="110" name="Content Placeholder 52">
            <a:extLst>
              <a:ext uri="{FF2B5EF4-FFF2-40B4-BE49-F238E27FC236}">
                <a16:creationId xmlns:a16="http://schemas.microsoft.com/office/drawing/2014/main" id="{A98B0054-C347-AD46-AD0F-D56091B68BA0}"/>
              </a:ext>
            </a:extLst>
          </p:cNvPr>
          <p:cNvSpPr txBox="1">
            <a:spLocks/>
          </p:cNvSpPr>
          <p:nvPr/>
        </p:nvSpPr>
        <p:spPr>
          <a:xfrm>
            <a:off x="848710" y="1286477"/>
            <a:ext cx="5501619" cy="467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sending function: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takes application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breaks into smaller chunks, known as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of length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packet into access network at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transmission rate R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transmission rate, aka link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capacity, aka link bandwidth</a:t>
            </a:r>
          </a:p>
        </p:txBody>
      </p:sp>
      <p:grpSp>
        <p:nvGrpSpPr>
          <p:cNvPr id="111" name="Group 219">
            <a:extLst>
              <a:ext uri="{FF2B5EF4-FFF2-40B4-BE49-F238E27FC236}">
                <a16:creationId xmlns:a16="http://schemas.microsoft.com/office/drawing/2014/main" id="{1783C255-624C-5A4A-B201-4875BCB2AD61}"/>
              </a:ext>
            </a:extLst>
          </p:cNvPr>
          <p:cNvGrpSpPr>
            <a:grpSpLocks/>
          </p:cNvGrpSpPr>
          <p:nvPr/>
        </p:nvGrpSpPr>
        <p:grpSpPr bwMode="auto"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9269C3F-0BE6-9D44-A53A-CF1E0B5B0B1E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F003663-2144-534A-8D8A-23C83C360D46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7710C4-EE82-5149-B4B9-B5C3DF34C6A0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5" name="Line 305">
            <a:extLst>
              <a:ext uri="{FF2B5EF4-FFF2-40B4-BE49-F238E27FC236}">
                <a16:creationId xmlns:a16="http://schemas.microsoft.com/office/drawing/2014/main" id="{BBE875D3-B5E1-D542-8736-8F7BF5F61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979" y="3941159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">
            <a:extLst>
              <a:ext uri="{FF2B5EF4-FFF2-40B4-BE49-F238E27FC236}">
                <a16:creationId xmlns:a16="http://schemas.microsoft.com/office/drawing/2014/main" id="{57CFAEA6-E43A-CC4A-9A23-AAEB7EC5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 transmission rate</a:t>
            </a:r>
          </a:p>
        </p:txBody>
      </p:sp>
      <p:grpSp>
        <p:nvGrpSpPr>
          <p:cNvPr id="123" name="Group 201">
            <a:extLst>
              <a:ext uri="{FF2B5EF4-FFF2-40B4-BE49-F238E27FC236}">
                <a16:creationId xmlns:a16="http://schemas.microsoft.com/office/drawing/2014/main" id="{F38845F8-A22A-0840-B6B2-BA9B57A2E12B}"/>
              </a:ext>
            </a:extLst>
          </p:cNvPr>
          <p:cNvGrpSpPr>
            <a:grpSpLocks/>
          </p:cNvGrpSpPr>
          <p:nvPr/>
        </p:nvGrpSpPr>
        <p:grpSpPr bwMode="auto"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213471-FC5E-3740-8228-F482430433EE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32F859-6ED6-3846-AD75-0B8D3DD89215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C54F76-C247-2040-BB89-13AEDD66B619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7" name="TextBox 205">
            <a:extLst>
              <a:ext uri="{FF2B5EF4-FFF2-40B4-BE49-F238E27FC236}">
                <a16:creationId xmlns:a16="http://schemas.microsoft.com/office/drawing/2014/main" id="{56C0E3F4-BAC0-054D-864D-73B84048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</a:t>
            </a:r>
          </a:p>
        </p:txBody>
      </p:sp>
      <p:grpSp>
        <p:nvGrpSpPr>
          <p:cNvPr id="128" name="Group 206">
            <a:extLst>
              <a:ext uri="{FF2B5EF4-FFF2-40B4-BE49-F238E27FC236}">
                <a16:creationId xmlns:a16="http://schemas.microsoft.com/office/drawing/2014/main" id="{2AB05662-A87F-5F48-9BEE-842E0153F175}"/>
              </a:ext>
            </a:extLst>
          </p:cNvPr>
          <p:cNvGrpSpPr>
            <a:grpSpLocks/>
          </p:cNvGrpSpPr>
          <p:nvPr/>
        </p:nvGrpSpPr>
        <p:grpSpPr bwMode="auto">
          <a:xfrm>
            <a:off x="7102804" y="3749072"/>
            <a:ext cx="1295400" cy="506412"/>
            <a:chOff x="1816230" y="6118900"/>
            <a:chExt cx="1843339" cy="739100"/>
          </a:xfrm>
        </p:grpSpPr>
        <p:pic>
          <p:nvPicPr>
            <p:cNvPr id="129" name="Picture 8">
              <a:extLst>
                <a:ext uri="{FF2B5EF4-FFF2-40B4-BE49-F238E27FC236}">
                  <a16:creationId xmlns:a16="http://schemas.microsoft.com/office/drawing/2014/main" id="{E6CEDF5D-D08B-B14B-A83A-85FD119A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048EF3-5E61-E84E-A403-E94CBDDEE0A1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1" name="Group 209">
            <a:extLst>
              <a:ext uri="{FF2B5EF4-FFF2-40B4-BE49-F238E27FC236}">
                <a16:creationId xmlns:a16="http://schemas.microsoft.com/office/drawing/2014/main" id="{167721A3-FDBE-8C46-B6F4-8B59460C385E}"/>
              </a:ext>
            </a:extLst>
          </p:cNvPr>
          <p:cNvGrpSpPr>
            <a:grpSpLocks/>
          </p:cNvGrpSpPr>
          <p:nvPr/>
        </p:nvGrpSpPr>
        <p:grpSpPr bwMode="auto">
          <a:xfrm>
            <a:off x="7242504" y="2132997"/>
            <a:ext cx="1409700" cy="877887"/>
            <a:chOff x="2387973" y="4309243"/>
            <a:chExt cx="1771787" cy="1282262"/>
          </a:xfrm>
        </p:grpSpPr>
        <p:pic>
          <p:nvPicPr>
            <p:cNvPr id="132" name="Picture 9">
              <a:extLst>
                <a:ext uri="{FF2B5EF4-FFF2-40B4-BE49-F238E27FC236}">
                  <a16:creationId xmlns:a16="http://schemas.microsoft.com/office/drawing/2014/main" id="{51FAC978-0CFD-394B-81C0-80683828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40CE55-B950-0B43-BD77-490D7F00C056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4" name="TextBox 215">
            <a:extLst>
              <a:ext uri="{FF2B5EF4-FFF2-40B4-BE49-F238E27FC236}">
                <a16:creationId xmlns:a16="http://schemas.microsoft.com/office/drawing/2014/main" id="{08652FA1-7974-3443-8815-45FAE75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35" name="TextBox 216">
            <a:extLst>
              <a:ext uri="{FF2B5EF4-FFF2-40B4-BE49-F238E27FC236}">
                <a16:creationId xmlns:a16="http://schemas.microsoft.com/office/drawing/2014/main" id="{B2DFB57D-4700-E945-86BB-18293CCD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136" name="Straight Connector 3">
            <a:extLst>
              <a:ext uri="{FF2B5EF4-FFF2-40B4-BE49-F238E27FC236}">
                <a16:creationId xmlns:a16="http://schemas.microsoft.com/office/drawing/2014/main" id="{FBBE3444-7CBE-F14B-B7E8-0383406AC1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241042" y="2577497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234">
            <a:extLst>
              <a:ext uri="{FF2B5EF4-FFF2-40B4-BE49-F238E27FC236}">
                <a16:creationId xmlns:a16="http://schemas.microsoft.com/office/drawing/2014/main" id="{E4BF320B-881D-FC4C-AA1D-E8017D83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packets,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bits each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D0037-5A33-094A-B56A-A6725F0071E1}"/>
              </a:ext>
            </a:extLst>
          </p:cNvPr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A9898D4-BC65-E748-94F3-2D54D26D96F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CAA6B7-B19A-704A-A583-2A25A6A2BD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07DB28-C49C-1F47-993A-E4A5D8E3AD3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2EFFE72-BC3C-CC49-AB49-16A0474F506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69BFDC0-0B31-D049-BA7F-3FCD7CA2CF3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93BED00-199F-094A-BBBD-21F3A38D650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764D4E8-C385-5D47-B4A0-DC425C12DA6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6" name="Straight Connector 3">
            <a:extLst>
              <a:ext uri="{FF2B5EF4-FFF2-40B4-BE49-F238E27FC236}">
                <a16:creationId xmlns:a16="http://schemas.microsoft.com/office/drawing/2014/main" id="{5571A294-549C-9140-89B0-D3E6B5C20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64979" y="4020904"/>
            <a:ext cx="0" cy="4583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23DA3897-58AF-E74F-8974-5062251B6401}"/>
              </a:ext>
            </a:extLst>
          </p:cNvPr>
          <p:cNvSpPr/>
          <p:nvPr/>
        </p:nvSpPr>
        <p:spPr>
          <a:xfrm>
            <a:off x="8311695" y="3223689"/>
            <a:ext cx="978408" cy="26009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2A643-E19F-834C-A4A9-DFD2845E5A32}"/>
              </a:ext>
            </a:extLst>
          </p:cNvPr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150" name="TextBox 235">
              <a:extLst>
                <a:ext uri="{FF2B5EF4-FFF2-40B4-BE49-F238E27FC236}">
                  <a16:creationId xmlns:a16="http://schemas.microsoft.com/office/drawing/2014/main" id="{554D03F1-261B-274D-BE6B-68B0F085B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transmission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delay</a:t>
              </a:r>
            </a:p>
          </p:txBody>
        </p:sp>
        <p:sp>
          <p:nvSpPr>
            <p:cNvPr id="151" name="TextBox 237">
              <a:extLst>
                <a:ext uri="{FF2B5EF4-FFF2-40B4-BE49-F238E27FC236}">
                  <a16:creationId xmlns:a16="http://schemas.microsoft.com/office/drawing/2014/main" id="{9CD3A186-E3CE-C042-8649-3B739F26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 needed 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transmit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-bit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into link</a:t>
              </a:r>
            </a:p>
          </p:txBody>
        </p:sp>
        <p:sp>
          <p:nvSpPr>
            <p:cNvPr id="152" name="TextBox 4">
              <a:extLst>
                <a:ext uri="{FF2B5EF4-FFF2-40B4-BE49-F238E27FC236}">
                  <a16:creationId xmlns:a16="http://schemas.microsoft.com/office/drawing/2014/main" id="{B952BAFD-58AC-214C-BE5D-ADF785D9B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(bits/sec)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3" name="Straight Connector 9">
              <a:extLst>
                <a:ext uri="{FF2B5EF4-FFF2-40B4-BE49-F238E27FC236}">
                  <a16:creationId xmlns:a16="http://schemas.microsoft.com/office/drawing/2014/main" id="{67DC36C0-FB7F-C743-A67E-B459F261B2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03331" y="5796974"/>
              <a:ext cx="286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E6FBAEB0-9208-834B-AE45-DB91BAA9D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  <p:sp>
          <p:nvSpPr>
            <p:cNvPr id="155" name="TextBox 245">
              <a:extLst>
                <a:ext uri="{FF2B5EF4-FFF2-40B4-BE49-F238E27FC236}">
                  <a16:creationId xmlns:a16="http://schemas.microsoft.com/office/drawing/2014/main" id="{46450F73-8344-8247-AF42-74BDC01EF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72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82262" y="1320920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1742089" y="3834600"/>
            <a:ext cx="1854420" cy="18544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19" y="4700678"/>
              <a:ext cx="2872373" cy="1895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92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E4FCF6-C044-7F40-BE10-AF4FF95479A4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354420"/>
            <a:ext cx="49507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radio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 carried in various “bands” in electromagnetic spectrum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physical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wire”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broadcast, “half-duplex”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(sender to receiver)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propagation environment effects: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reflection 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obstruction by objects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Interference/noise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1B3EB7-227E-F543-AA3C-890766F25AA8}"/>
              </a:ext>
            </a:extLst>
          </p:cNvPr>
          <p:cNvSpPr txBox="1">
            <a:spLocks noChangeArrowheads="1"/>
          </p:cNvSpPr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Radio link types: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Wireless 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WiFi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10-100’s Mbps; 10’s of meters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wide-area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(e.g., 4G cellular)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10’s Mbps over ~10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Km </a:t>
            </a:r>
          </a:p>
          <a:p>
            <a:pPr marL="346075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Bluetooth: </a:t>
            </a: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cable replacement</a:t>
            </a:r>
          </a:p>
          <a:p>
            <a:pPr marL="747712" lvl="1" indent="-342900">
              <a:lnSpc>
                <a:spcPct val="85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SzPct val="100000"/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short distances, limited rates</a:t>
            </a:r>
          </a:p>
          <a:p>
            <a:pPr marL="342900" lvl="0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terrestrial  microwave</a:t>
            </a:r>
          </a:p>
          <a:p>
            <a:pPr marL="635000" lvl="1" indent="-2301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point-to-point; 45 Mbps channels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satellite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up to 45 Mbps per channel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270 msec end-end delay</a:t>
            </a:r>
          </a:p>
        </p:txBody>
      </p:sp>
    </p:spTree>
    <p:extLst>
      <p:ext uri="{BB962C8B-B14F-4D97-AF65-F5344CB8AC3E}">
        <p14:creationId xmlns:p14="http://schemas.microsoft.com/office/powerpoint/2010/main" val="5779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rgbClr val="0505A4"/>
              </a:buClr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BE1136-A7D5-D540-861B-E210F6E2497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6FB0E-3DCE-9543-9D1A-7FD33DC2E179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71BE17-60B6-654E-A77F-7BE78A8E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F7EBAE-D07D-3340-857A-C6AAFA65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8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39074" y="1859725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6763B-8C95-A249-B406-399CD97D3BBA}"/>
              </a:ext>
            </a:extLst>
          </p:cNvPr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49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000" b="0" dirty="0"/>
              <a:t>A closer look at Internet structure</a:t>
            </a:r>
            <a:endParaRPr lang="en-US" sz="6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525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interconnected routers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of networks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9B89C25-995B-4D4B-BEAF-83AAF26ACE92}"/>
              </a:ext>
            </a:extLst>
          </p:cNvPr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6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 and physical media</a:t>
            </a:r>
            <a:endParaRPr lang="en-US" sz="48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285" y="1424002"/>
            <a:ext cx="5823897" cy="263521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 How to connect end systems to edge router?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residential access nets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institutional access networks (school, company)</a:t>
            </a:r>
          </a:p>
          <a:p>
            <a:pPr>
              <a:spcBef>
                <a:spcPts val="600"/>
              </a:spcBef>
              <a:spcAft>
                <a:spcPct val="30000"/>
              </a:spcAft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mobile access networks 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WiFi</a:t>
            </a:r>
            <a:r>
              <a:rPr lang="en-US" altLang="en-US" sz="2400" dirty="0">
                <a:ea typeface="ＭＳ Ｐゴシック" panose="020B0600070205080204" pitchFamily="34" charset="-128"/>
              </a:rPr>
              <a:t>, 4G/5G)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8" name="Group 37">
            <a:extLst>
              <a:ext uri="{FF2B5EF4-FFF2-40B4-BE49-F238E27FC236}">
                <a16:creationId xmlns:a16="http://schemas.microsoft.com/office/drawing/2014/main" id="{2E8824F7-4522-D447-9DC0-38FAFCEAC5FD}"/>
              </a:ext>
            </a:extLst>
          </p:cNvPr>
          <p:cNvGrpSpPr>
            <a:grpSpLocks/>
          </p:cNvGrpSpPr>
          <p:nvPr/>
        </p:nvGrpSpPr>
        <p:grpSpPr bwMode="auto">
          <a:xfrm>
            <a:off x="4857805" y="3221611"/>
            <a:ext cx="2043112" cy="958850"/>
            <a:chOff x="2505" y="826"/>
            <a:chExt cx="1287" cy="604"/>
          </a:xfrm>
        </p:grpSpPr>
        <p:sp>
          <p:nvSpPr>
            <p:cNvPr id="759" name="Line 38">
              <a:extLst>
                <a:ext uri="{FF2B5EF4-FFF2-40B4-BE49-F238E27FC236}">
                  <a16:creationId xmlns:a16="http://schemas.microsoft.com/office/drawing/2014/main" id="{836381BA-38E7-1643-BF9A-B18040665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Freeform 39">
              <a:extLst>
                <a:ext uri="{FF2B5EF4-FFF2-40B4-BE49-F238E27FC236}">
                  <a16:creationId xmlns:a16="http://schemas.microsoft.com/office/drawing/2014/main" id="{A91A763D-8E94-C349-8834-D48E9C7C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Freeform 40">
              <a:extLst>
                <a:ext uri="{FF2B5EF4-FFF2-40B4-BE49-F238E27FC236}">
                  <a16:creationId xmlns:a16="http://schemas.microsoft.com/office/drawing/2014/main" id="{DE43773C-7E50-304C-B96C-1B9B432AB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2" name="Line 41">
              <a:extLst>
                <a:ext uri="{FF2B5EF4-FFF2-40B4-BE49-F238E27FC236}">
                  <a16:creationId xmlns:a16="http://schemas.microsoft.com/office/drawing/2014/main" id="{F3C41C4C-476A-2B45-A87C-AC86EB4B90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" name="Group 42">
            <a:extLst>
              <a:ext uri="{FF2B5EF4-FFF2-40B4-BE49-F238E27FC236}">
                <a16:creationId xmlns:a16="http://schemas.microsoft.com/office/drawing/2014/main" id="{1414EDE7-3EB5-FA4B-9DD4-E6353E20A214}"/>
              </a:ext>
            </a:extLst>
          </p:cNvPr>
          <p:cNvGrpSpPr>
            <a:grpSpLocks/>
          </p:cNvGrpSpPr>
          <p:nvPr/>
        </p:nvGrpSpPr>
        <p:grpSpPr bwMode="auto"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764" name="Text Box 43">
              <a:extLst>
                <a:ext uri="{FF2B5EF4-FFF2-40B4-BE49-F238E27FC236}">
                  <a16:creationId xmlns:a16="http://schemas.microsoft.com/office/drawing/2014/main" id="{DABDD206-5A3A-D340-BB90-8F77E10D8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Channels</a:t>
              </a:r>
            </a:p>
          </p:txBody>
        </p:sp>
        <p:sp>
          <p:nvSpPr>
            <p:cNvPr id="765" name="Line 44">
              <a:extLst>
                <a:ext uri="{FF2B5EF4-FFF2-40B4-BE49-F238E27FC236}">
                  <a16:creationId xmlns:a16="http://schemas.microsoft.com/office/drawing/2014/main" id="{96A99A85-0F58-904A-AB9B-E4531C44D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6" name="Line 45">
              <a:extLst>
                <a:ext uri="{FF2B5EF4-FFF2-40B4-BE49-F238E27FC236}">
                  <a16:creationId xmlns:a16="http://schemas.microsoft.com/office/drawing/2014/main" id="{A885BDAD-38DA-9945-9914-5285D7B28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Text Box 46">
              <a:extLst>
                <a:ext uri="{FF2B5EF4-FFF2-40B4-BE49-F238E27FC236}">
                  <a16:creationId xmlns:a16="http://schemas.microsoft.com/office/drawing/2014/main" id="{8BF7E924-5AB7-6A4B-A536-D9B3F0CB3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68" name="Line 47">
              <a:extLst>
                <a:ext uri="{FF2B5EF4-FFF2-40B4-BE49-F238E27FC236}">
                  <a16:creationId xmlns:a16="http://schemas.microsoft.com/office/drawing/2014/main" id="{C5F7EC21-9A57-044C-B03E-D70253629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Text Box 48">
              <a:extLst>
                <a:ext uri="{FF2B5EF4-FFF2-40B4-BE49-F238E27FC236}">
                  <a16:creationId xmlns:a16="http://schemas.microsoft.com/office/drawing/2014/main" id="{6475D001-0073-DB4C-A0B0-434A434B7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0" name="Text Box 49">
              <a:extLst>
                <a:ext uri="{FF2B5EF4-FFF2-40B4-BE49-F238E27FC236}">
                  <a16:creationId xmlns:a16="http://schemas.microsoft.com/office/drawing/2014/main" id="{1B807D23-BCCC-3D4C-B708-860B3395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1" name="Text Box 50">
              <a:extLst>
                <a:ext uri="{FF2B5EF4-FFF2-40B4-BE49-F238E27FC236}">
                  <a16:creationId xmlns:a16="http://schemas.microsoft.com/office/drawing/2014/main" id="{2C33566C-1F05-5942-A816-F796C365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2" name="Text Box 51">
              <a:extLst>
                <a:ext uri="{FF2B5EF4-FFF2-40B4-BE49-F238E27FC236}">
                  <a16:creationId xmlns:a16="http://schemas.microsoft.com/office/drawing/2014/main" id="{DB987581-9E28-AC45-BEFB-196B623D0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3" name="Text Box 52">
              <a:extLst>
                <a:ext uri="{FF2B5EF4-FFF2-40B4-BE49-F238E27FC236}">
                  <a16:creationId xmlns:a16="http://schemas.microsoft.com/office/drawing/2014/main" id="{33A1BB55-0F18-824B-8857-AF323BE0F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4" name="Text Box 53">
              <a:extLst>
                <a:ext uri="{FF2B5EF4-FFF2-40B4-BE49-F238E27FC236}">
                  <a16:creationId xmlns:a16="http://schemas.microsoft.com/office/drawing/2014/main" id="{7B84E930-AB40-A748-8E0A-E98ABEEF0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5" name="Text Box 54">
              <a:extLst>
                <a:ext uri="{FF2B5EF4-FFF2-40B4-BE49-F238E27FC236}">
                  <a16:creationId xmlns:a16="http://schemas.microsoft.com/office/drawing/2014/main" id="{7D32602C-6A0F-7C40-A551-B7104647A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6" name="Text Box 55">
              <a:extLst>
                <a:ext uri="{FF2B5EF4-FFF2-40B4-BE49-F238E27FC236}">
                  <a16:creationId xmlns:a16="http://schemas.microsoft.com/office/drawing/2014/main" id="{581BF3CE-EA1F-7F45-A6B9-7961CB941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</a:p>
          </p:txBody>
        </p:sp>
        <p:sp>
          <p:nvSpPr>
            <p:cNvPr id="777" name="Line 56">
              <a:extLst>
                <a:ext uri="{FF2B5EF4-FFF2-40B4-BE49-F238E27FC236}">
                  <a16:creationId xmlns:a16="http://schemas.microsoft.com/office/drawing/2014/main" id="{0A951E6D-91FD-BC40-BE35-736F691CF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Line 57">
              <a:extLst>
                <a:ext uri="{FF2B5EF4-FFF2-40B4-BE49-F238E27FC236}">
                  <a16:creationId xmlns:a16="http://schemas.microsoft.com/office/drawing/2014/main" id="{5E999E18-DC3D-B24A-84D5-3F3C023E3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Line 58">
              <a:extLst>
                <a:ext uri="{FF2B5EF4-FFF2-40B4-BE49-F238E27FC236}">
                  <a16:creationId xmlns:a16="http://schemas.microsoft.com/office/drawing/2014/main" id="{B443EB33-B0B3-404F-9B62-D37E25919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Line 59">
              <a:extLst>
                <a:ext uri="{FF2B5EF4-FFF2-40B4-BE49-F238E27FC236}">
                  <a16:creationId xmlns:a16="http://schemas.microsoft.com/office/drawing/2014/main" id="{A793C62D-57C3-2D4F-B19B-F421124A1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Line 60">
              <a:extLst>
                <a:ext uri="{FF2B5EF4-FFF2-40B4-BE49-F238E27FC236}">
                  <a16:creationId xmlns:a16="http://schemas.microsoft.com/office/drawing/2014/main" id="{95DF33C1-5139-264C-9193-58D2C4E3D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Line 61">
              <a:extLst>
                <a:ext uri="{FF2B5EF4-FFF2-40B4-BE49-F238E27FC236}">
                  <a16:creationId xmlns:a16="http://schemas.microsoft.com/office/drawing/2014/main" id="{238C031D-4A29-2A49-A018-22AFDE608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Line 62">
              <a:extLst>
                <a:ext uri="{FF2B5EF4-FFF2-40B4-BE49-F238E27FC236}">
                  <a16:creationId xmlns:a16="http://schemas.microsoft.com/office/drawing/2014/main" id="{62551AD8-B04E-164B-B96F-D9A6D99C5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Text Box 63">
              <a:extLst>
                <a:ext uri="{FF2B5EF4-FFF2-40B4-BE49-F238E27FC236}">
                  <a16:creationId xmlns:a16="http://schemas.microsoft.com/office/drawing/2014/main" id="{BCEF8A3A-5771-C646-B965-99C3210D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785" name="Text Box 64">
              <a:extLst>
                <a:ext uri="{FF2B5EF4-FFF2-40B4-BE49-F238E27FC236}">
                  <a16:creationId xmlns:a16="http://schemas.microsoft.com/office/drawing/2014/main" id="{D6D160AE-E751-A445-AFBC-4A5A297DF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786" name="Text Box 65">
              <a:extLst>
                <a:ext uri="{FF2B5EF4-FFF2-40B4-BE49-F238E27FC236}">
                  <a16:creationId xmlns:a16="http://schemas.microsoft.com/office/drawing/2014/main" id="{C78FDC46-A5E0-8E4B-A27F-2AE7E8E58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787" name="Text Box 66">
              <a:extLst>
                <a:ext uri="{FF2B5EF4-FFF2-40B4-BE49-F238E27FC236}">
                  <a16:creationId xmlns:a16="http://schemas.microsoft.com/office/drawing/2014/main" id="{43B98151-958B-2048-A7D4-503448CF7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788" name="Text Box 67">
              <a:extLst>
                <a:ext uri="{FF2B5EF4-FFF2-40B4-BE49-F238E27FC236}">
                  <a16:creationId xmlns:a16="http://schemas.microsoft.com/office/drawing/2014/main" id="{600CEE94-BC49-B348-950C-BA97B4D4A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789" name="Text Box 68">
              <a:extLst>
                <a:ext uri="{FF2B5EF4-FFF2-40B4-BE49-F238E27FC236}">
                  <a16:creationId xmlns:a16="http://schemas.microsoft.com/office/drawing/2014/main" id="{05095793-31D3-914F-9F27-39504524F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790" name="Text Box 69">
              <a:extLst>
                <a:ext uri="{FF2B5EF4-FFF2-40B4-BE49-F238E27FC236}">
                  <a16:creationId xmlns:a16="http://schemas.microsoft.com/office/drawing/2014/main" id="{85BECD34-15AC-AE4C-AD97-183EE41CD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791" name="Text Box 70">
              <a:extLst>
                <a:ext uri="{FF2B5EF4-FFF2-40B4-BE49-F238E27FC236}">
                  <a16:creationId xmlns:a16="http://schemas.microsoft.com/office/drawing/2014/main" id="{BF7A1046-C5C6-4A46-AA39-D48887B74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792" name="Text Box 71">
              <a:extLst>
                <a:ext uri="{FF2B5EF4-FFF2-40B4-BE49-F238E27FC236}">
                  <a16:creationId xmlns:a16="http://schemas.microsoft.com/office/drawing/2014/main" id="{66F573F0-E355-984D-BB14-098438C95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</a:p>
          </p:txBody>
        </p:sp>
        <p:sp>
          <p:nvSpPr>
            <p:cNvPr id="793" name="Freeform 72">
              <a:extLst>
                <a:ext uri="{FF2B5EF4-FFF2-40B4-BE49-F238E27FC236}">
                  <a16:creationId xmlns:a16="http://schemas.microsoft.com/office/drawing/2014/main" id="{D4F248F8-0F2C-E74E-B550-F9A925A23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A8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4" name="Group 73">
            <a:extLst>
              <a:ext uri="{FF2B5EF4-FFF2-40B4-BE49-F238E27FC236}">
                <a16:creationId xmlns:a16="http://schemas.microsoft.com/office/drawing/2014/main" id="{03B9EEF1-DE3C-7048-980C-B0ACEAA55DF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479730" y="2273873"/>
            <a:ext cx="1666875" cy="2062163"/>
            <a:chOff x="1511" y="1371"/>
            <a:chExt cx="1050" cy="1299"/>
          </a:xfrm>
        </p:grpSpPr>
        <p:grpSp>
          <p:nvGrpSpPr>
            <p:cNvPr id="795" name="Group 74">
              <a:extLst>
                <a:ext uri="{FF2B5EF4-FFF2-40B4-BE49-F238E27FC236}">
                  <a16:creationId xmlns:a16="http://schemas.microsoft.com/office/drawing/2014/main" id="{DBCD71CC-0E63-0D4A-BD4C-E0B99F805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797" name="Rectangle 75">
                <a:extLst>
                  <a:ext uri="{FF2B5EF4-FFF2-40B4-BE49-F238E27FC236}">
                    <a16:creationId xmlns:a16="http://schemas.microsoft.com/office/drawing/2014/main" id="{B0909C13-5FD7-C24B-8A89-CD6B7208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98" name="Freeform 76">
                <a:extLst>
                  <a:ext uri="{FF2B5EF4-FFF2-40B4-BE49-F238E27FC236}">
                    <a16:creationId xmlns:a16="http://schemas.microsoft.com/office/drawing/2014/main" id="{523176FF-760E-914C-B9AE-F376F40F4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99" name="Oval 77">
                <a:extLst>
                  <a:ext uri="{FF2B5EF4-FFF2-40B4-BE49-F238E27FC236}">
                    <a16:creationId xmlns:a16="http://schemas.microsoft.com/office/drawing/2014/main" id="{EB6F8498-309C-5147-B645-AC0F3575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0" name="Line 78">
                <a:extLst>
                  <a:ext uri="{FF2B5EF4-FFF2-40B4-BE49-F238E27FC236}">
                    <a16:creationId xmlns:a16="http://schemas.microsoft.com/office/drawing/2014/main" id="{13D6B6A0-C35F-1A40-A986-AA4731188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" name="Freeform 79">
              <a:extLst>
                <a:ext uri="{FF2B5EF4-FFF2-40B4-BE49-F238E27FC236}">
                  <a16:creationId xmlns:a16="http://schemas.microsoft.com/office/drawing/2014/main" id="{AB540E37-D74B-6A49-8313-1A8880AF3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1" name="Text Box 324">
            <a:extLst>
              <a:ext uri="{FF2B5EF4-FFF2-40B4-BE49-F238E27FC236}">
                <a16:creationId xmlns:a16="http://schemas.microsoft.com/office/drawing/2014/main" id="{50494245-6BC0-4744-8241-DE379EAB7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frequency division multiplexing (FDM):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different channels transmitted in different frequency bands</a:t>
            </a: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7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9" name="Group 5">
            <a:extLst>
              <a:ext uri="{FF2B5EF4-FFF2-40B4-BE49-F238E27FC236}">
                <a16:creationId xmlns:a16="http://schemas.microsoft.com/office/drawing/2014/main" id="{2F6C783C-0026-4943-BF4A-677BBABDEDED}"/>
              </a:ext>
            </a:extLst>
          </p:cNvPr>
          <p:cNvGrpSpPr>
            <a:grpSpLocks/>
          </p:cNvGrpSpPr>
          <p:nvPr/>
        </p:nvGrpSpPr>
        <p:grpSpPr bwMode="auto"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260" name="Text Box 6">
              <a:extLst>
                <a:ext uri="{FF2B5EF4-FFF2-40B4-BE49-F238E27FC236}">
                  <a16:creationId xmlns:a16="http://schemas.microsoft.com/office/drawing/2014/main" id="{3A960207-651B-E74F-9A13-2415AC01B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data, TV transmitted at different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frequencies over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shared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cable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distribution network</a:t>
              </a:r>
            </a:p>
          </p:txBody>
        </p:sp>
        <p:sp>
          <p:nvSpPr>
            <p:cNvPr id="261" name="Line 7">
              <a:extLst>
                <a:ext uri="{FF2B5EF4-FFF2-40B4-BE49-F238E27FC236}">
                  <a16:creationId xmlns:a16="http://schemas.microsoft.com/office/drawing/2014/main" id="{FBA0C571-DE6E-AB4E-B457-4EE79045B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3" name="Rectangle 3">
            <a:extLst>
              <a:ext uri="{FF2B5EF4-FFF2-40B4-BE49-F238E27FC236}">
                <a16:creationId xmlns:a16="http://schemas.microsoft.com/office/drawing/2014/main" id="{65731DA2-5F5C-CE45-8C28-78D072DBA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asymmetric: up to 40 Mbps – 1.2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Gbs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downstream transmission rate, 30-100 Mbps upstream transmission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network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homes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share access network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B97A1-27C5-EC40-B34A-476FC38D829B}"/>
              </a:ext>
            </a:extLst>
          </p:cNvPr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256" name="Group 175">
              <a:extLst>
                <a:ext uri="{FF2B5EF4-FFF2-40B4-BE49-F238E27FC236}">
                  <a16:creationId xmlns:a16="http://schemas.microsoft.com/office/drawing/2014/main" id="{C8649510-55E2-8E4D-980F-F2253D56B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1172" y="2391348"/>
              <a:ext cx="2517775" cy="508000"/>
              <a:chOff x="3912" y="1484"/>
              <a:chExt cx="1586" cy="320"/>
            </a:xfrm>
          </p:grpSpPr>
          <p:sp>
            <p:nvSpPr>
              <p:cNvPr id="257" name="Line 176">
                <a:extLst>
                  <a:ext uri="{FF2B5EF4-FFF2-40B4-BE49-F238E27FC236}">
                    <a16:creationId xmlns:a16="http://schemas.microsoft.com/office/drawing/2014/main" id="{6C84205A-1EF0-9A40-9DC2-11FBC845B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12" y="1497"/>
                <a:ext cx="711" cy="9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 Box 177">
                <a:extLst>
                  <a:ext uri="{FF2B5EF4-FFF2-40B4-BE49-F238E27FC236}">
                    <a16:creationId xmlns:a16="http://schemas.microsoft.com/office/drawing/2014/main" id="{1FDC6261-0139-DC43-8EE8-F1CB714296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cable modem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termination system</a:t>
                </a:r>
              </a:p>
            </p:txBody>
          </p:sp>
        </p:grpSp>
        <p:sp>
          <p:nvSpPr>
            <p:cNvPr id="262" name="Text Box 126">
              <a:extLst>
                <a:ext uri="{FF2B5EF4-FFF2-40B4-BE49-F238E27FC236}">
                  <a16:creationId xmlns:a16="http://schemas.microsoft.com/office/drawing/2014/main" id="{87E3F100-F024-1944-A35D-301D8C8A7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CMTS</a:t>
              </a:r>
            </a:p>
          </p:txBody>
        </p:sp>
        <p:sp>
          <p:nvSpPr>
            <p:cNvPr id="255" name="Freeform 174">
              <a:extLst>
                <a:ext uri="{FF2B5EF4-FFF2-40B4-BE49-F238E27FC236}">
                  <a16:creationId xmlns:a16="http://schemas.microsoft.com/office/drawing/2014/main" id="{77071BA4-7575-3044-9EDE-3484F273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447" y="2229423"/>
              <a:ext cx="206375" cy="927100"/>
            </a:xfrm>
            <a:custGeom>
              <a:avLst/>
              <a:gdLst>
                <a:gd name="T0" fmla="*/ 0 w 130"/>
                <a:gd name="T1" fmla="*/ 0 h 584"/>
                <a:gd name="T2" fmla="*/ 2147483647 w 130"/>
                <a:gd name="T3" fmla="*/ 0 h 584"/>
                <a:gd name="T4" fmla="*/ 2147483647 w 130"/>
                <a:gd name="T5" fmla="*/ 2147483647 h 584"/>
                <a:gd name="T6" fmla="*/ 0 60000 65536"/>
                <a:gd name="T7" fmla="*/ 0 60000 65536"/>
                <a:gd name="T8" fmla="*/ 0 60000 65536"/>
                <a:gd name="T9" fmla="*/ 0 w 130"/>
                <a:gd name="T10" fmla="*/ 0 h 584"/>
                <a:gd name="T11" fmla="*/ 130 w 130"/>
                <a:gd name="T12" fmla="*/ 584 h 5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" h="584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01E124-3E58-B143-B400-8C1CA0410903}"/>
                </a:ext>
              </a:extLst>
            </p:cNvPr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210" name="Freeform 129">
                <a:extLst>
                  <a:ext uri="{FF2B5EF4-FFF2-40B4-BE49-F238E27FC236}">
                    <a16:creationId xmlns:a16="http://schemas.microsoft.com/office/drawing/2014/main" id="{2714FDDC-4D17-7B45-B269-20EEE62D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372" y="2940623"/>
                <a:ext cx="2178050" cy="114776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Line 130">
                <a:extLst>
                  <a:ext uri="{FF2B5EF4-FFF2-40B4-BE49-F238E27FC236}">
                    <a16:creationId xmlns:a16="http://schemas.microsoft.com/office/drawing/2014/main" id="{97A8AF07-C5B4-6640-B645-1A49ED647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294636"/>
                <a:ext cx="168275" cy="120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Line 131">
                <a:extLst>
                  <a:ext uri="{FF2B5EF4-FFF2-40B4-BE49-F238E27FC236}">
                    <a16:creationId xmlns:a16="http://schemas.microsoft.com/office/drawing/2014/main" id="{A1E962AC-8FDB-1E4E-BD0F-90430770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272" y="3534348"/>
                <a:ext cx="0" cy="114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Line 132">
                <a:extLst>
                  <a:ext uri="{FF2B5EF4-FFF2-40B4-BE49-F238E27FC236}">
                    <a16:creationId xmlns:a16="http://schemas.microsoft.com/office/drawing/2014/main" id="{4122262E-A7B6-7449-AB95-3FC64C5C2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391473"/>
                <a:ext cx="358775" cy="400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Line 133">
                <a:extLst>
                  <a:ext uri="{FF2B5EF4-FFF2-40B4-BE49-F238E27FC236}">
                    <a16:creationId xmlns:a16="http://schemas.microsoft.com/office/drawing/2014/main" id="{7B0F03F2-5671-944D-B9F4-87F926A07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1522" y="3389886"/>
                <a:ext cx="0" cy="271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Line 134">
                <a:extLst>
                  <a:ext uri="{FF2B5EF4-FFF2-40B4-BE49-F238E27FC236}">
                    <a16:creationId xmlns:a16="http://schemas.microsoft.com/office/drawing/2014/main" id="{F0BA2E1D-EA0D-D24C-9CC5-8122F354D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0035" y="3813748"/>
                <a:ext cx="257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Line 135">
                <a:extLst>
                  <a:ext uri="{FF2B5EF4-FFF2-40B4-BE49-F238E27FC236}">
                    <a16:creationId xmlns:a16="http://schemas.microsoft.com/office/drawing/2014/main" id="{41C88D92-E893-3547-A895-EE2536756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685" y="3801048"/>
                <a:ext cx="241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Line 172">
                <a:extLst>
                  <a:ext uri="{FF2B5EF4-FFF2-40B4-BE49-F238E27FC236}">
                    <a16:creationId xmlns:a16="http://schemas.microsoft.com/office/drawing/2014/main" id="{1921FCA0-8355-3148-9A13-062F091A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0797" y="3797873"/>
                <a:ext cx="24288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Text Box 580">
                <a:extLst>
                  <a:ext uri="{FF2B5EF4-FFF2-40B4-BE49-F238E27FC236}">
                    <a16:creationId xmlns:a16="http://schemas.microsoft.com/office/drawing/2014/main" id="{4A3D00CF-E661-5640-9D56-DEC692C4B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ISP</a:t>
                </a:r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E50386C4-B069-4C43-8CFF-1CE6BF8E6F35}"/>
                  </a:ext>
                </a:extLst>
              </p:cNvPr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F6B400F7-8176-5D4D-B79C-399B665727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D5DD275D-1BBB-DC48-ABA5-EBF01DD85CC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2C35B1C2-ED05-8144-83A6-62211C76656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6" name="Freeform 305">
                    <a:extLst>
                      <a:ext uri="{FF2B5EF4-FFF2-40B4-BE49-F238E27FC236}">
                        <a16:creationId xmlns:a16="http://schemas.microsoft.com/office/drawing/2014/main" id="{1AC0CB26-40B8-B844-97B1-817204D299A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306">
                    <a:extLst>
                      <a:ext uri="{FF2B5EF4-FFF2-40B4-BE49-F238E27FC236}">
                        <a16:creationId xmlns:a16="http://schemas.microsoft.com/office/drawing/2014/main" id="{3E664694-5EEC-A641-9FCB-53282AB2F2A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307">
                    <a:extLst>
                      <a:ext uri="{FF2B5EF4-FFF2-40B4-BE49-F238E27FC236}">
                        <a16:creationId xmlns:a16="http://schemas.microsoft.com/office/drawing/2014/main" id="{EDC3EEFD-A60B-B649-AC31-2A974A7A0A0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A78726D5-64F7-814F-A0A5-F2F99379191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963510FF-BFE8-0848-A3AB-5E8FB082C76A}"/>
                  </a:ext>
                </a:extLst>
              </p:cNvPr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4A019C5-7F53-6647-B1F8-36A9E7850A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7A90237A-6248-3A4D-8783-2E7C66E68F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0DD0128B-ECE6-4643-A683-4B4324D7E55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B5ACBA40-6C98-4D43-AC27-C08351AB55E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 314">
                    <a:extLst>
                      <a:ext uri="{FF2B5EF4-FFF2-40B4-BE49-F238E27FC236}">
                        <a16:creationId xmlns:a16="http://schemas.microsoft.com/office/drawing/2014/main" id="{96A02CCB-7BC0-0145-AD57-FC0B4CCE65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 315">
                    <a:extLst>
                      <a:ext uri="{FF2B5EF4-FFF2-40B4-BE49-F238E27FC236}">
                        <a16:creationId xmlns:a16="http://schemas.microsoft.com/office/drawing/2014/main" id="{48E39E91-1D0A-B04A-93B2-0FAE0974568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316">
                    <a:extLst>
                      <a:ext uri="{FF2B5EF4-FFF2-40B4-BE49-F238E27FC236}">
                        <a16:creationId xmlns:a16="http://schemas.microsoft.com/office/drawing/2014/main" id="{F00BA411-4D8F-BF47-92F5-D890F7041A7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1F28CFC-CA6F-D84F-8E80-C98627F34B62}"/>
                  </a:ext>
                </a:extLst>
              </p:cNvPr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6F4A5F65-E4F1-0C40-AC07-38C042A8D3A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960C155-64DA-4F42-8B5E-08FF5CB27C4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E00DB61B-002E-9047-BCB1-D94BB8FBCC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id="{0A8FAC80-D4F8-604B-8B67-49E82742418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7285BE00-18E3-A048-B7ED-22DCE0CFD13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78129E4B-CB99-694A-A77B-2E22814F2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B0BDF800-7AEE-A94F-BECE-219E0320E3B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736946C1-1E2F-DF4A-9F00-C263EE5AE234}"/>
                  </a:ext>
                </a:extLst>
              </p:cNvPr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48A40A3-9A45-F842-B673-319FA17C4C7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A99FC29-A9F6-1D4A-BFA4-3ACEB5227B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3184AD4E-CBF9-304F-B87E-D3672E02487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9" name="Freeform 278">
                    <a:extLst>
                      <a:ext uri="{FF2B5EF4-FFF2-40B4-BE49-F238E27FC236}">
                        <a16:creationId xmlns:a16="http://schemas.microsoft.com/office/drawing/2014/main" id="{1E7C4115-9DB9-B742-ADA0-538B15DFC1D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CE335472-B8B5-6B49-A72F-A564CB566AC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15F1BD6F-0F3C-FC44-8552-C4E10F60DA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BD5BA84-60F4-B943-9657-3E980A6686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5546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FE7365B-0CF2-6D4E-8662-17C5789974A9}"/>
              </a:ext>
            </a:extLst>
          </p:cNvPr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40DE505F-8692-0345-9DB0-E86A6C74F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372" y="2940623"/>
              <a:ext cx="2178050" cy="1147763"/>
            </a:xfrm>
            <a:custGeom>
              <a:avLst/>
              <a:gdLst>
                <a:gd name="T0" fmla="*/ 1509012 w 765"/>
                <a:gd name="T1" fmla="*/ 5729 h 459"/>
                <a:gd name="T2" fmla="*/ 1027025 w 765"/>
                <a:gd name="T3" fmla="*/ 40395 h 459"/>
                <a:gd name="T4" fmla="*/ 340902 w 765"/>
                <a:gd name="T5" fmla="*/ 58024 h 459"/>
                <a:gd name="T6" fmla="*/ 49874 w 765"/>
                <a:gd name="T7" fmla="*/ 194383 h 459"/>
                <a:gd name="T8" fmla="*/ 640932 w 765"/>
                <a:gd name="T9" fmla="*/ 256788 h 459"/>
                <a:gd name="T10" fmla="*/ 1233656 w 765"/>
                <a:gd name="T11" fmla="*/ 246677 h 459"/>
                <a:gd name="T12" fmla="*/ 2079640 w 765"/>
                <a:gd name="T13" fmla="*/ 256788 h 459"/>
                <a:gd name="T14" fmla="*/ 2485867 w 765"/>
                <a:gd name="T15" fmla="*/ 251149 h 459"/>
                <a:gd name="T16" fmla="*/ 2678580 w 765"/>
                <a:gd name="T17" fmla="*/ 215337 h 459"/>
                <a:gd name="T18" fmla="*/ 2671282 w 765"/>
                <a:gd name="T19" fmla="*/ 91397 h 459"/>
                <a:gd name="T20" fmla="*/ 2357408 w 765"/>
                <a:gd name="T21" fmla="*/ 19830 h 459"/>
                <a:gd name="T22" fmla="*/ 1509012 w 765"/>
                <a:gd name="T23" fmla="*/ 5729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DFF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130">
              <a:extLst>
                <a:ext uri="{FF2B5EF4-FFF2-40B4-BE49-F238E27FC236}">
                  <a16:creationId xmlns:a16="http://schemas.microsoft.com/office/drawing/2014/main" id="{CC1BFC25-D727-AD4D-932D-8009CE2F7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294636"/>
              <a:ext cx="168275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131">
              <a:extLst>
                <a:ext uri="{FF2B5EF4-FFF2-40B4-BE49-F238E27FC236}">
                  <a16:creationId xmlns:a16="http://schemas.microsoft.com/office/drawing/2014/main" id="{61F57A9F-0CD0-5C4E-86E8-ADC53B557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272" y="3534348"/>
              <a:ext cx="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132">
              <a:extLst>
                <a:ext uri="{FF2B5EF4-FFF2-40B4-BE49-F238E27FC236}">
                  <a16:creationId xmlns:a16="http://schemas.microsoft.com/office/drawing/2014/main" id="{1718B686-5972-DA46-8450-6B2CB8980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391473"/>
              <a:ext cx="358775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133">
              <a:extLst>
                <a:ext uri="{FF2B5EF4-FFF2-40B4-BE49-F238E27FC236}">
                  <a16:creationId xmlns:a16="http://schemas.microsoft.com/office/drawing/2014/main" id="{B42FEC22-AB27-0D42-869D-64B05CD22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1522" y="3389886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134">
              <a:extLst>
                <a:ext uri="{FF2B5EF4-FFF2-40B4-BE49-F238E27FC236}">
                  <a16:creationId xmlns:a16="http://schemas.microsoft.com/office/drawing/2014/main" id="{CAD79659-4AA7-BF43-AA32-59993085B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0035" y="381374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135">
              <a:extLst>
                <a:ext uri="{FF2B5EF4-FFF2-40B4-BE49-F238E27FC236}">
                  <a16:creationId xmlns:a16="http://schemas.microsoft.com/office/drawing/2014/main" id="{F7F9DB5C-1752-3341-B2E8-C273BF786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5685" y="3801048"/>
              <a:ext cx="241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172">
              <a:extLst>
                <a:ext uri="{FF2B5EF4-FFF2-40B4-BE49-F238E27FC236}">
                  <a16:creationId xmlns:a16="http://schemas.microsoft.com/office/drawing/2014/main" id="{FFC4002F-4477-624F-8ED5-E93EA6CC0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0797" y="3797873"/>
              <a:ext cx="2428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 Box 580">
              <a:extLst>
                <a:ext uri="{FF2B5EF4-FFF2-40B4-BE49-F238E27FC236}">
                  <a16:creationId xmlns:a16="http://schemas.microsoft.com/office/drawing/2014/main" id="{ACBE8DF7-D16E-E14B-90B6-558C55C0D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F16207F-582A-1640-9758-D1D4AB63C1AD}"/>
                </a:ext>
              </a:extLst>
            </p:cNvPr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CB87AD0-1F5F-CC48-8F7E-433D23860E6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529692B-F269-C243-BA24-E4BF8FDA899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51E7744-7123-6D4B-85E6-B3A507AE763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D1029CA6-C2F3-FF45-91EF-15AF0F20C04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51839164-1EE5-804A-8D25-CC2C5B8885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FF2ADE02-E4B7-1F42-A6D9-9E518AE7455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6B699C31-703A-E049-8445-0251EF0EC7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12657C9-2B1C-464C-B664-009C9B87C46E}"/>
                </a:ext>
              </a:extLst>
            </p:cNvPr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5B05C36-2E4E-394B-9F08-B52E1B9FCEC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1F630B3-D1BF-5942-81D4-51DE1AA6E5A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EB78467-07B5-234D-87F6-94C3F198E0D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9D366415-ABBC-F44B-9A8C-EF997C48DA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661368A-D1A5-BD4D-8014-E42D38154A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8992003-9DD6-FB4A-A6B8-C981B5A1B0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D51EB078-6D1B-A34F-BC6D-1132156447F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BCDF68D-C756-C842-A015-6B56DEF238B7}"/>
                </a:ext>
              </a:extLst>
            </p:cNvPr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50934850-2B02-CD47-ABA0-24759729C11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B062D7-BF74-C14E-B1E8-702BA91D5C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0C6A5ED-08F2-4749-9658-C573A2633D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59DBE865-2695-8A45-82F3-DEE52966AF3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E3EEAA19-E572-7347-A807-3E19B64957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A5912A8E-8AC5-0A40-B58C-7A1236AB74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4AC52AA-A89D-A548-9B8A-36C520B687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51DCC0B-CF83-FE4A-B66E-827D2B24DBF9}"/>
                </a:ext>
              </a:extLst>
            </p:cNvPr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00331BBA-EC67-F64D-BF3C-96A5FBF3D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63117E0-75B3-714A-8A78-456DB99C21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E22C89F-90E0-564A-B49C-2943AA77A8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79344540-AE9B-F845-B49C-C25ABD4D096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46CF243F-7407-9A46-B12E-221427A59A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1A40EBD6-E642-D14B-AA50-184636F20A0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ED79DD0B-A70A-4649-9BE9-2ACD3F88BC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3146"/>
            <a:ext cx="114300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digital subscriber line (DSL)</a:t>
            </a:r>
            <a:endParaRPr lang="en-US" sz="4800" b="0" dirty="0"/>
          </a:p>
        </p:txBody>
      </p:sp>
      <p:sp>
        <p:nvSpPr>
          <p:cNvPr id="95" name="Freeform 3">
            <a:extLst>
              <a:ext uri="{FF2B5EF4-FFF2-40B4-BE49-F238E27FC236}">
                <a16:creationId xmlns:a16="http://schemas.microsoft.com/office/drawing/2014/main" id="{2CC01EB9-754B-CE41-8582-3B2E9CE9F114}"/>
              </a:ext>
            </a:extLst>
          </p:cNvPr>
          <p:cNvSpPr>
            <a:spLocks/>
          </p:cNvSpPr>
          <p:nvPr/>
        </p:nvSpPr>
        <p:spPr bwMode="auto">
          <a:xfrm>
            <a:off x="5902873" y="144462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">
            <a:extLst>
              <a:ext uri="{FF2B5EF4-FFF2-40B4-BE49-F238E27FC236}">
                <a16:creationId xmlns:a16="http://schemas.microsoft.com/office/drawing/2014/main" id="{B627A3EE-6F93-284A-83BB-FE4EAD9D5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98" y="215106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" name="Oval 12">
            <a:extLst>
              <a:ext uri="{FF2B5EF4-FFF2-40B4-BE49-F238E27FC236}">
                <a16:creationId xmlns:a16="http://schemas.microsoft.com/office/drawing/2014/main" id="{C57B5EF8-F77C-1B42-AB82-72529296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98" y="177958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15">
            <a:extLst>
              <a:ext uri="{FF2B5EF4-FFF2-40B4-BE49-F238E27FC236}">
                <a16:creationId xmlns:a16="http://schemas.microsoft.com/office/drawing/2014/main" id="{61C37BF6-4477-1B43-8E1D-3D1B221EC6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0311" y="192087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8B677416-ACBA-BE49-99D1-9E00AF65A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4011" y="189706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44">
            <a:extLst>
              <a:ext uri="{FF2B5EF4-FFF2-40B4-BE49-F238E27FC236}">
                <a16:creationId xmlns:a16="http://schemas.microsoft.com/office/drawing/2014/main" id="{8C3CA799-9994-7B4C-A236-0CBDAF9C4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73" y="190023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45">
            <a:extLst>
              <a:ext uri="{FF2B5EF4-FFF2-40B4-BE49-F238E27FC236}">
                <a16:creationId xmlns:a16="http://schemas.microsoft.com/office/drawing/2014/main" id="{ABC0609F-F95A-6A4D-ACAE-3A0EAA89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central office</a:t>
            </a: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C86E3CF4-AAAA-074D-BAA4-B02F477DC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8386" y="230663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Box 17">
            <a:extLst>
              <a:ext uri="{FF2B5EF4-FFF2-40B4-BE49-F238E27FC236}">
                <a16:creationId xmlns:a16="http://schemas.microsoft.com/office/drawing/2014/main" id="{840DC24E-DBCB-E94C-8975-B46FBD3E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telephone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grpSp>
        <p:nvGrpSpPr>
          <p:cNvPr id="104" name="Group 108">
            <a:extLst>
              <a:ext uri="{FF2B5EF4-FFF2-40B4-BE49-F238E27FC236}">
                <a16:creationId xmlns:a16="http://schemas.microsoft.com/office/drawing/2014/main" id="{218A2C9E-40B0-5943-B5FF-D927729FA1FA}"/>
              </a:ext>
            </a:extLst>
          </p:cNvPr>
          <p:cNvGrpSpPr>
            <a:grpSpLocks/>
          </p:cNvGrpSpPr>
          <p:nvPr/>
        </p:nvGrpSpPr>
        <p:grpSpPr bwMode="auto"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105" name="Freeform 109">
              <a:extLst>
                <a:ext uri="{FF2B5EF4-FFF2-40B4-BE49-F238E27FC236}">
                  <a16:creationId xmlns:a16="http://schemas.microsoft.com/office/drawing/2014/main" id="{45B8912E-0D7C-E043-A9BD-224FD05B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0">
              <a:extLst>
                <a:ext uri="{FF2B5EF4-FFF2-40B4-BE49-F238E27FC236}">
                  <a16:creationId xmlns:a16="http://schemas.microsoft.com/office/drawing/2014/main" id="{C648ABA8-AD4C-7045-B95D-4AFA6789E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111">
              <a:extLst>
                <a:ext uri="{FF2B5EF4-FFF2-40B4-BE49-F238E27FC236}">
                  <a16:creationId xmlns:a16="http://schemas.microsoft.com/office/drawing/2014/main" id="{880C7F42-24AB-BE42-A8D4-BCF7622D4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112">
              <a:extLst>
                <a:ext uri="{FF2B5EF4-FFF2-40B4-BE49-F238E27FC236}">
                  <a16:creationId xmlns:a16="http://schemas.microsoft.com/office/drawing/2014/main" id="{CB4756AB-EF1F-9E4A-8E5F-FC03EF7B6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13">
              <a:extLst>
                <a:ext uri="{FF2B5EF4-FFF2-40B4-BE49-F238E27FC236}">
                  <a16:creationId xmlns:a16="http://schemas.microsoft.com/office/drawing/2014/main" id="{F4FDFC8D-7497-0B4E-BB98-EC6A2F9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14">
              <a:extLst>
                <a:ext uri="{FF2B5EF4-FFF2-40B4-BE49-F238E27FC236}">
                  <a16:creationId xmlns:a16="http://schemas.microsoft.com/office/drawing/2014/main" id="{59F7FFFC-6804-A54D-A576-FA1FEBB9A1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Text Box 115">
            <a:extLst>
              <a:ext uri="{FF2B5EF4-FFF2-40B4-BE49-F238E27FC236}">
                <a16:creationId xmlns:a16="http://schemas.microsoft.com/office/drawing/2014/main" id="{C49B2571-785F-8141-BD4A-B30372BAB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DSLAM</a:t>
            </a:r>
          </a:p>
        </p:txBody>
      </p:sp>
      <p:grpSp>
        <p:nvGrpSpPr>
          <p:cNvPr id="112" name="Group 118">
            <a:extLst>
              <a:ext uri="{FF2B5EF4-FFF2-40B4-BE49-F238E27FC236}">
                <a16:creationId xmlns:a16="http://schemas.microsoft.com/office/drawing/2014/main" id="{C9BAF3DB-0084-0642-AE8F-E48499FC4E61}"/>
              </a:ext>
            </a:extLst>
          </p:cNvPr>
          <p:cNvGrpSpPr>
            <a:grpSpLocks/>
          </p:cNvGrpSpPr>
          <p:nvPr/>
        </p:nvGrpSpPr>
        <p:grpSpPr bwMode="auto"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113" name="Rectangle 116">
              <a:extLst>
                <a:ext uri="{FF2B5EF4-FFF2-40B4-BE49-F238E27FC236}">
                  <a16:creationId xmlns:a16="http://schemas.microsoft.com/office/drawing/2014/main" id="{BF2CCE2C-7318-3F45-89ED-AC0CE601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AutoShape 117">
              <a:extLst>
                <a:ext uri="{FF2B5EF4-FFF2-40B4-BE49-F238E27FC236}">
                  <a16:creationId xmlns:a16="http://schemas.microsoft.com/office/drawing/2014/main" id="{7F3ACC6C-EF23-B844-A225-435E1C02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Freeform 119">
            <a:extLst>
              <a:ext uri="{FF2B5EF4-FFF2-40B4-BE49-F238E27FC236}">
                <a16:creationId xmlns:a16="http://schemas.microsoft.com/office/drawing/2014/main" id="{AE2A4503-59F8-EE45-A067-8713395B9C4D}"/>
              </a:ext>
            </a:extLst>
          </p:cNvPr>
          <p:cNvSpPr>
            <a:spLocks/>
          </p:cNvSpPr>
          <p:nvPr/>
        </p:nvSpPr>
        <p:spPr bwMode="auto">
          <a:xfrm>
            <a:off x="5583786" y="189388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Line 120">
            <a:extLst>
              <a:ext uri="{FF2B5EF4-FFF2-40B4-BE49-F238E27FC236}">
                <a16:creationId xmlns:a16="http://schemas.microsoft.com/office/drawing/2014/main" id="{D69F4117-7839-1943-A5FE-926B01D84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2486" y="22590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 123">
            <a:extLst>
              <a:ext uri="{FF2B5EF4-FFF2-40B4-BE49-F238E27FC236}">
                <a16:creationId xmlns:a16="http://schemas.microsoft.com/office/drawing/2014/main" id="{71A3F73C-866C-2049-9C1B-445DBD854DB4}"/>
              </a:ext>
            </a:extLst>
          </p:cNvPr>
          <p:cNvSpPr>
            <a:spLocks/>
          </p:cNvSpPr>
          <p:nvPr/>
        </p:nvSpPr>
        <p:spPr bwMode="auto">
          <a:xfrm>
            <a:off x="6612486" y="232727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oup 135">
            <a:extLst>
              <a:ext uri="{FF2B5EF4-FFF2-40B4-BE49-F238E27FC236}">
                <a16:creationId xmlns:a16="http://schemas.microsoft.com/office/drawing/2014/main" id="{7DC11D2E-7EFC-264E-9DA3-A2DC76738630}"/>
              </a:ext>
            </a:extLst>
          </p:cNvPr>
          <p:cNvGrpSpPr>
            <a:grpSpLocks/>
          </p:cNvGrpSpPr>
          <p:nvPr/>
        </p:nvGrpSpPr>
        <p:grpSpPr bwMode="auto"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119" name="Text Box 124">
              <a:extLst>
                <a:ext uri="{FF2B5EF4-FFF2-40B4-BE49-F238E27FC236}">
                  <a16:creationId xmlns:a16="http://schemas.microsoft.com/office/drawing/2014/main" id="{F820F6C6-093F-9C4E-AB3B-6C47EF09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voice, data transmitted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at different frequencies over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dedicated </a:t>
              </a: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line to central office</a:t>
              </a:r>
            </a:p>
          </p:txBody>
        </p:sp>
        <p:sp>
          <p:nvSpPr>
            <p:cNvPr id="120" name="Line 125">
              <a:extLst>
                <a:ext uri="{FF2B5EF4-FFF2-40B4-BE49-F238E27FC236}">
                  <a16:creationId xmlns:a16="http://schemas.microsoft.com/office/drawing/2014/main" id="{B265F954-771D-354D-8226-0A3C1F05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52">
            <a:extLst>
              <a:ext uri="{FF2B5EF4-FFF2-40B4-BE49-F238E27FC236}">
                <a16:creationId xmlns:a16="http://schemas.microsoft.com/office/drawing/2014/main" id="{2727FB33-7506-E74E-B6C6-D1B4CA8AE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existing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telephone line to central office DSLAM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over DSL phone line goes to Internet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DSL phone line goes to telephone net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24-52 Mbps dedicated downstream transmission rate 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3.5-16 Mbps dedicated upstream transmission rate</a:t>
            </a:r>
          </a:p>
        </p:txBody>
      </p:sp>
      <p:sp>
        <p:nvSpPr>
          <p:cNvPr id="122" name="Rectangle 90">
            <a:extLst>
              <a:ext uri="{FF2B5EF4-FFF2-40B4-BE49-F238E27FC236}">
                <a16:creationId xmlns:a16="http://schemas.microsoft.com/office/drawing/2014/main" id="{2B92D0F8-9673-174E-ABDD-490B4CD8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3" name="Line 7">
            <a:extLst>
              <a:ext uri="{FF2B5EF4-FFF2-40B4-BE49-F238E27FC236}">
                <a16:creationId xmlns:a16="http://schemas.microsoft.com/office/drawing/2014/main" id="{C21251FC-E166-AC42-B133-BE3F95DBD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1598" y="230822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 Box 39">
            <a:extLst>
              <a:ext uri="{FF2B5EF4-FFF2-40B4-BE49-F238E27FC236}">
                <a16:creationId xmlns:a16="http://schemas.microsoft.com/office/drawing/2014/main" id="{D8496936-8AB9-684C-9A18-7A754455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125" name="Text Box 41">
            <a:extLst>
              <a:ext uri="{FF2B5EF4-FFF2-40B4-BE49-F238E27FC236}">
                <a16:creationId xmlns:a16="http://schemas.microsoft.com/office/drawing/2014/main" id="{EADDD86B-745F-024B-9185-ADF0A405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126" name="Group 94">
            <a:extLst>
              <a:ext uri="{FF2B5EF4-FFF2-40B4-BE49-F238E27FC236}">
                <a16:creationId xmlns:a16="http://schemas.microsoft.com/office/drawing/2014/main" id="{B8E4BADE-83DB-6E48-8758-3C586A60214D}"/>
              </a:ext>
            </a:extLst>
          </p:cNvPr>
          <p:cNvGrpSpPr>
            <a:grpSpLocks/>
          </p:cNvGrpSpPr>
          <p:nvPr/>
        </p:nvGrpSpPr>
        <p:grpSpPr bwMode="auto"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127" name="Rectangle 95">
              <a:extLst>
                <a:ext uri="{FF2B5EF4-FFF2-40B4-BE49-F238E27FC236}">
                  <a16:creationId xmlns:a16="http://schemas.microsoft.com/office/drawing/2014/main" id="{EF4650A9-E136-A746-BBB1-8E2CB021F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Rectangle 96">
              <a:extLst>
                <a:ext uri="{FF2B5EF4-FFF2-40B4-BE49-F238E27FC236}">
                  <a16:creationId xmlns:a16="http://schemas.microsoft.com/office/drawing/2014/main" id="{D0CF841A-8554-624D-86A1-1E42B847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Rectangle 97">
              <a:extLst>
                <a:ext uri="{FF2B5EF4-FFF2-40B4-BE49-F238E27FC236}">
                  <a16:creationId xmlns:a16="http://schemas.microsoft.com/office/drawing/2014/main" id="{3FD8358D-90D2-0B45-973D-DDA1E5D9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22A39A62-0617-DE41-B483-0B36601B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99">
              <a:extLst>
                <a:ext uri="{FF2B5EF4-FFF2-40B4-BE49-F238E27FC236}">
                  <a16:creationId xmlns:a16="http://schemas.microsoft.com/office/drawing/2014/main" id="{70CBDBDE-EA6B-AD4F-9BBC-19A5D1E2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AutoShape 100">
              <a:extLst>
                <a:ext uri="{FF2B5EF4-FFF2-40B4-BE49-F238E27FC236}">
                  <a16:creationId xmlns:a16="http://schemas.microsoft.com/office/drawing/2014/main" id="{9E5FC757-6FA6-7344-948E-99FB53AF99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AutoShape 102">
            <a:extLst>
              <a:ext uri="{FF2B5EF4-FFF2-40B4-BE49-F238E27FC236}">
                <a16:creationId xmlns:a16="http://schemas.microsoft.com/office/drawing/2014/main" id="{CC195EEC-FB36-F24B-A858-23772E7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248" y="134620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" name="Rectangle 103">
            <a:extLst>
              <a:ext uri="{FF2B5EF4-FFF2-40B4-BE49-F238E27FC236}">
                <a16:creationId xmlns:a16="http://schemas.microsoft.com/office/drawing/2014/main" id="{E92D772C-9AFC-9349-9025-8376CFF0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Freeform 104">
            <a:extLst>
              <a:ext uri="{FF2B5EF4-FFF2-40B4-BE49-F238E27FC236}">
                <a16:creationId xmlns:a16="http://schemas.microsoft.com/office/drawing/2014/main" id="{31C23065-7938-0F48-81C0-C7E9438F805C}"/>
              </a:ext>
            </a:extLst>
          </p:cNvPr>
          <p:cNvSpPr>
            <a:spLocks/>
          </p:cNvSpPr>
          <p:nvPr/>
        </p:nvSpPr>
        <p:spPr bwMode="auto">
          <a:xfrm>
            <a:off x="4007398" y="180181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5697AB3B-F080-8640-9CE2-419B33C50C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Clip" r:id="rId4" imgW="9131300" imgH="6438900" progId="MS_ClipArt_Gallery.2">
                  <p:embed/>
                </p:oleObj>
              </mc:Choice>
              <mc:Fallback>
                <p:oleObj name="Clip" r:id="rId4" imgW="9131300" imgH="6438900" progId="MS_ClipArt_Gallery.2">
                  <p:embed/>
                  <p:pic>
                    <p:nvPicPr>
                      <p:cNvPr id="136" name="Object 3">
                        <a:extLst>
                          <a:ext uri="{FF2B5EF4-FFF2-40B4-BE49-F238E27FC236}">
                            <a16:creationId xmlns:a16="http://schemas.microsoft.com/office/drawing/2014/main" id="{5697AB3B-F080-8640-9CE2-419B33C50C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Line 130">
            <a:extLst>
              <a:ext uri="{FF2B5EF4-FFF2-40B4-BE49-F238E27FC236}">
                <a16:creationId xmlns:a16="http://schemas.microsoft.com/office/drawing/2014/main" id="{EB0812CC-AFEC-F147-B616-6659B4656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736" y="230822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utoShape 131">
            <a:extLst>
              <a:ext uri="{FF2B5EF4-FFF2-40B4-BE49-F238E27FC236}">
                <a16:creationId xmlns:a16="http://schemas.microsoft.com/office/drawing/2014/main" id="{4A782F57-90A1-0546-906A-779DD468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573" y="164623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9" name="Group 136">
            <a:extLst>
              <a:ext uri="{FF2B5EF4-FFF2-40B4-BE49-F238E27FC236}">
                <a16:creationId xmlns:a16="http://schemas.microsoft.com/office/drawing/2014/main" id="{C3294CA0-A83A-DA46-8A62-EBF0F7BF323E}"/>
              </a:ext>
            </a:extLst>
          </p:cNvPr>
          <p:cNvGrpSpPr>
            <a:grpSpLocks/>
          </p:cNvGrpSpPr>
          <p:nvPr/>
        </p:nvGrpSpPr>
        <p:grpSpPr bwMode="auto">
          <a:xfrm>
            <a:off x="5275811" y="2809875"/>
            <a:ext cx="1323975" cy="1174750"/>
            <a:chOff x="2317" y="1806"/>
            <a:chExt cx="834" cy="740"/>
          </a:xfrm>
        </p:grpSpPr>
        <p:sp>
          <p:nvSpPr>
            <p:cNvPr id="140" name="Line 132">
              <a:extLst>
                <a:ext uri="{FF2B5EF4-FFF2-40B4-BE49-F238E27FC236}">
                  <a16:creationId xmlns:a16="http://schemas.microsoft.com/office/drawing/2014/main" id="{7ACA0D7A-9A8B-164D-8196-0D58A33B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Text Box 133">
              <a:extLst>
                <a:ext uri="{FF2B5EF4-FFF2-40B4-BE49-F238E27FC236}">
                  <a16:creationId xmlns:a16="http://schemas.microsoft.com/office/drawing/2014/main" id="{217BB671-44AF-9E41-AB6C-D8AD5815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DSL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multiplexer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AF6165-084E-AD4E-9369-2E1C7C7F794B}"/>
              </a:ext>
            </a:extLst>
          </p:cNvPr>
          <p:cNvGrpSpPr>
            <a:grpSpLocks/>
          </p:cNvGrpSpPr>
          <p:nvPr/>
        </p:nvGrpSpPr>
        <p:grpSpPr bwMode="auto"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id="143" name="Picture 142" descr="desktop_computer_stylized_medium">
              <a:extLst>
                <a:ext uri="{FF2B5EF4-FFF2-40B4-BE49-F238E27FC236}">
                  <a16:creationId xmlns:a16="http://schemas.microsoft.com/office/drawing/2014/main" id="{AB8FFE91-63AE-D84F-86AA-964095AB9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37A1DB2-D794-F84F-AC85-6EB60FF36C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home networks</a:t>
            </a:r>
            <a:endParaRPr lang="en-US" sz="5400" b="0" dirty="0"/>
          </a:p>
        </p:txBody>
      </p:sp>
      <p:sp>
        <p:nvSpPr>
          <p:cNvPr id="146" name="AutoShape 99">
            <a:extLst>
              <a:ext uri="{FF2B5EF4-FFF2-40B4-BE49-F238E27FC236}">
                <a16:creationId xmlns:a16="http://schemas.microsoft.com/office/drawing/2014/main" id="{4A160FD5-4C4D-7544-A021-EFE195A3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D0274863-BB77-C24E-B396-56EED77D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to/from headend or central office</a:t>
            </a:r>
          </a:p>
        </p:txBody>
      </p:sp>
      <p:sp>
        <p:nvSpPr>
          <p:cNvPr id="148" name="Rectangle 87">
            <a:extLst>
              <a:ext uri="{FF2B5EF4-FFF2-40B4-BE49-F238E27FC236}">
                <a16:creationId xmlns:a16="http://schemas.microsoft.com/office/drawing/2014/main" id="{7D6B5C84-08A7-C741-8874-5BEAB1B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05">
            <a:extLst>
              <a:ext uri="{FF2B5EF4-FFF2-40B4-BE49-F238E27FC236}">
                <a16:creationId xmlns:a16="http://schemas.microsoft.com/office/drawing/2014/main" id="{B63ECFC0-CE11-5245-ADFB-E70CAF22F69D}"/>
              </a:ext>
            </a:extLst>
          </p:cNvPr>
          <p:cNvGrpSpPr>
            <a:grpSpLocks/>
          </p:cNvGrpSpPr>
          <p:nvPr/>
        </p:nvGrpSpPr>
        <p:grpSpPr bwMode="auto"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150" name="Group 91">
              <a:extLst>
                <a:ext uri="{FF2B5EF4-FFF2-40B4-BE49-F238E27FC236}">
                  <a16:creationId xmlns:a16="http://schemas.microsoft.com/office/drawing/2014/main" id="{F907AE85-CF02-154A-8A53-7BFE20B38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153" name="Rectangle 92">
                <a:extLst>
                  <a:ext uri="{FF2B5EF4-FFF2-40B4-BE49-F238E27FC236}">
                    <a16:creationId xmlns:a16="http://schemas.microsoft.com/office/drawing/2014/main" id="{DC808D90-CA5B-CC4E-9F59-8446FCB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4" name="Rectangle 93">
                <a:extLst>
                  <a:ext uri="{FF2B5EF4-FFF2-40B4-BE49-F238E27FC236}">
                    <a16:creationId xmlns:a16="http://schemas.microsoft.com/office/drawing/2014/main" id="{1B2C7640-D539-9344-A812-A544BBE8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5" name="Rectangle 94">
                <a:extLst>
                  <a:ext uri="{FF2B5EF4-FFF2-40B4-BE49-F238E27FC236}">
                    <a16:creationId xmlns:a16="http://schemas.microsoft.com/office/drawing/2014/main" id="{575359A2-2620-6041-9836-24D2493E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6" name="Rectangle 95">
                <a:extLst>
                  <a:ext uri="{FF2B5EF4-FFF2-40B4-BE49-F238E27FC236}">
                    <a16:creationId xmlns:a16="http://schemas.microsoft.com/office/drawing/2014/main" id="{E5B3B553-893B-584E-8E61-7820A60B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Rectangle 96">
                <a:extLst>
                  <a:ext uri="{FF2B5EF4-FFF2-40B4-BE49-F238E27FC236}">
                    <a16:creationId xmlns:a16="http://schemas.microsoft.com/office/drawing/2014/main" id="{828B514D-B09C-D14D-AF7B-ABABEE49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0" name="AutoShape 97">
                <a:extLst>
                  <a:ext uri="{FF2B5EF4-FFF2-40B4-BE49-F238E27FC236}">
                    <a16:creationId xmlns:a16="http://schemas.microsoft.com/office/drawing/2014/main" id="{421771C9-7AD4-CC4C-B3BA-4D57863F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Line 102">
              <a:extLst>
                <a:ext uri="{FF2B5EF4-FFF2-40B4-BE49-F238E27FC236}">
                  <a16:creationId xmlns:a16="http://schemas.microsoft.com/office/drawing/2014/main" id="{9BAD5509-6D09-DB44-87DD-29C938B0C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44F38783-51E9-1F46-8255-A525AF65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0" name="Line 116">
            <a:extLst>
              <a:ext uri="{FF2B5EF4-FFF2-40B4-BE49-F238E27FC236}">
                <a16:creationId xmlns:a16="http://schemas.microsoft.com/office/drawing/2014/main" id="{7856E2F5-6F18-C846-8F52-6729FBB66F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6067" y="3845115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1" name="Group 119">
            <a:extLst>
              <a:ext uri="{FF2B5EF4-FFF2-40B4-BE49-F238E27FC236}">
                <a16:creationId xmlns:a16="http://schemas.microsoft.com/office/drawing/2014/main" id="{EC5DA6E3-3363-1B48-B254-2EBFB5498103}"/>
              </a:ext>
            </a:extLst>
          </p:cNvPr>
          <p:cNvGrpSpPr>
            <a:grpSpLocks/>
          </p:cNvGrpSpPr>
          <p:nvPr/>
        </p:nvGrpSpPr>
        <p:grpSpPr bwMode="auto"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212" name="Picture 120" descr="access_point_stylized_small">
              <a:extLst>
                <a:ext uri="{FF2B5EF4-FFF2-40B4-BE49-F238E27FC236}">
                  <a16:creationId xmlns:a16="http://schemas.microsoft.com/office/drawing/2014/main" id="{C61FCE92-D1E3-EE4A-B69C-DF13FA39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21" descr="antenna_radiation_stylized">
              <a:extLst>
                <a:ext uri="{FF2B5EF4-FFF2-40B4-BE49-F238E27FC236}">
                  <a16:creationId xmlns:a16="http://schemas.microsoft.com/office/drawing/2014/main" id="{5D07953C-19D0-2E42-9860-0BDAE4B7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Line 122">
            <a:extLst>
              <a:ext uri="{FF2B5EF4-FFF2-40B4-BE49-F238E27FC236}">
                <a16:creationId xmlns:a16="http://schemas.microsoft.com/office/drawing/2014/main" id="{BE64F84C-B27F-B442-9E28-B4C017908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2155" y="3109101"/>
            <a:ext cx="0" cy="46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138">
            <a:extLst>
              <a:ext uri="{FF2B5EF4-FFF2-40B4-BE49-F238E27FC236}">
                <a16:creationId xmlns:a16="http://schemas.microsoft.com/office/drawing/2014/main" id="{D742C348-83AB-E741-83A9-DF2ED1BEF85B}"/>
              </a:ext>
            </a:extLst>
          </p:cNvPr>
          <p:cNvGrpSpPr>
            <a:grpSpLocks/>
          </p:cNvGrpSpPr>
          <p:nvPr/>
        </p:nvGrpSpPr>
        <p:grpSpPr bwMode="auto"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216" name="Text Box 39">
              <a:extLst>
                <a:ext uri="{FF2B5EF4-FFF2-40B4-BE49-F238E27FC236}">
                  <a16:creationId xmlns:a16="http://schemas.microsoft.com/office/drawing/2014/main" id="{646A742F-504F-3B40-89FE-C4D20BCCD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cable or DSL modem</a:t>
              </a:r>
            </a:p>
          </p:txBody>
        </p:sp>
        <p:sp>
          <p:nvSpPr>
            <p:cNvPr id="217" name="Line 129">
              <a:extLst>
                <a:ext uri="{FF2B5EF4-FFF2-40B4-BE49-F238E27FC236}">
                  <a16:creationId xmlns:a16="http://schemas.microsoft.com/office/drawing/2014/main" id="{7503FB48-7A18-9847-91A0-679C80B8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8" name="Group 139">
            <a:extLst>
              <a:ext uri="{FF2B5EF4-FFF2-40B4-BE49-F238E27FC236}">
                <a16:creationId xmlns:a16="http://schemas.microsoft.com/office/drawing/2014/main" id="{D1281F21-D2B1-9B46-8003-6AB257C40294}"/>
              </a:ext>
            </a:extLst>
          </p:cNvPr>
          <p:cNvGrpSpPr>
            <a:grpSpLocks/>
          </p:cNvGrpSpPr>
          <p:nvPr/>
        </p:nvGrpSpPr>
        <p:grpSpPr bwMode="auto"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F6831A30-ACB5-104B-98AE-925BD43D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router, firewall, NAT</a:t>
              </a:r>
            </a:p>
          </p:txBody>
        </p:sp>
        <p:sp>
          <p:nvSpPr>
            <p:cNvPr id="220" name="Line 133">
              <a:extLst>
                <a:ext uri="{FF2B5EF4-FFF2-40B4-BE49-F238E27FC236}">
                  <a16:creationId xmlns:a16="http://schemas.microsoft.com/office/drawing/2014/main" id="{DABF8E2E-008F-544C-BCD6-751130DF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1" name="Group 141">
            <a:extLst>
              <a:ext uri="{FF2B5EF4-FFF2-40B4-BE49-F238E27FC236}">
                <a16:creationId xmlns:a16="http://schemas.microsoft.com/office/drawing/2014/main" id="{49F7E4B1-9167-8448-9366-611119FFC227}"/>
              </a:ext>
            </a:extLst>
          </p:cNvPr>
          <p:cNvGrpSpPr>
            <a:grpSpLocks/>
          </p:cNvGrpSpPr>
          <p:nvPr/>
        </p:nvGrpSpPr>
        <p:grpSpPr bwMode="auto">
          <a:xfrm>
            <a:off x="5476055" y="4957952"/>
            <a:ext cx="2927350" cy="1425205"/>
            <a:chOff x="2062" y="2532"/>
            <a:chExt cx="1844" cy="1239"/>
          </a:xfrm>
        </p:grpSpPr>
        <p:sp>
          <p:nvSpPr>
            <p:cNvPr id="222" name="Line 134">
              <a:extLst>
                <a:ext uri="{FF2B5EF4-FFF2-40B4-BE49-F238E27FC236}">
                  <a16:creationId xmlns:a16="http://schemas.microsoft.com/office/drawing/2014/main" id="{30BA4B16-BA39-F546-81EE-7C093F761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Text Box 39">
              <a:extLst>
                <a:ext uri="{FF2B5EF4-FFF2-40B4-BE49-F238E27FC236}">
                  <a16:creationId xmlns:a16="http://schemas.microsoft.com/office/drawing/2014/main" id="{A8AAE27C-6F91-8745-B8A0-54C5B6F4E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wired Ethernet (1 Gbps)</a:t>
              </a:r>
            </a:p>
          </p:txBody>
        </p:sp>
      </p:grpSp>
      <p:grpSp>
        <p:nvGrpSpPr>
          <p:cNvPr id="224" name="Group 140">
            <a:extLst>
              <a:ext uri="{FF2B5EF4-FFF2-40B4-BE49-F238E27FC236}">
                <a16:creationId xmlns:a16="http://schemas.microsoft.com/office/drawing/2014/main" id="{712546AE-4EB8-8246-8F62-5C8ACD7A1157}"/>
              </a:ext>
            </a:extLst>
          </p:cNvPr>
          <p:cNvGrpSpPr>
            <a:grpSpLocks/>
          </p:cNvGrpSpPr>
          <p:nvPr/>
        </p:nvGrpSpPr>
        <p:grpSpPr bwMode="auto">
          <a:xfrm>
            <a:off x="1907355" y="4107051"/>
            <a:ext cx="2354262" cy="2103436"/>
            <a:chOff x="23" y="2347"/>
            <a:chExt cx="1483" cy="1325"/>
          </a:xfrm>
        </p:grpSpPr>
        <p:sp>
          <p:nvSpPr>
            <p:cNvPr id="225" name="Line 136">
              <a:extLst>
                <a:ext uri="{FF2B5EF4-FFF2-40B4-BE49-F238E27FC236}">
                  <a16:creationId xmlns:a16="http://schemas.microsoft.com/office/drawing/2014/main" id="{826E64FA-8748-A443-9DDC-23B3930BB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Text Box 39">
              <a:extLst>
                <a:ext uri="{FF2B5EF4-FFF2-40B4-BE49-F238E27FC236}">
                  <a16:creationId xmlns:a16="http://schemas.microsoft.com/office/drawing/2014/main" id="{27BB7BBE-95DA-E14B-98DC-638CE33FC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WiFi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wireless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point (54, 450 Mbps)</a:t>
              </a:r>
            </a:p>
          </p:txBody>
        </p:sp>
      </p:grpSp>
      <p:sp>
        <p:nvSpPr>
          <p:cNvPr id="227" name="Text Box 142">
            <a:extLst>
              <a:ext uri="{FF2B5EF4-FFF2-40B4-BE49-F238E27FC236}">
                <a16:creationId xmlns:a16="http://schemas.microsoft.com/office/drawing/2014/main" id="{E0D602B7-3D10-644F-A082-4AD00685B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and wired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grpSp>
        <p:nvGrpSpPr>
          <p:cNvPr id="228" name="Group 143">
            <a:extLst>
              <a:ext uri="{FF2B5EF4-FFF2-40B4-BE49-F238E27FC236}">
                <a16:creationId xmlns:a16="http://schemas.microsoft.com/office/drawing/2014/main" id="{9AA4B710-3339-A346-9EC7-A09E554F6751}"/>
              </a:ext>
            </a:extLst>
          </p:cNvPr>
          <p:cNvGrpSpPr>
            <a:grpSpLocks/>
          </p:cNvGrpSpPr>
          <p:nvPr/>
        </p:nvGrpSpPr>
        <p:grpSpPr bwMode="auto"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229" name="Picture 144" descr="iphone_stylized_small">
              <a:extLst>
                <a:ext uri="{FF2B5EF4-FFF2-40B4-BE49-F238E27FC236}">
                  <a16:creationId xmlns:a16="http://schemas.microsoft.com/office/drawing/2014/main" id="{41513B1D-08CB-D742-8152-CA81640B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45" descr="antenna_radiation_stylized">
              <a:extLst>
                <a:ext uri="{FF2B5EF4-FFF2-40B4-BE49-F238E27FC236}">
                  <a16:creationId xmlns:a16="http://schemas.microsoft.com/office/drawing/2014/main" id="{F159AFE2-B4D2-464C-84AA-CF64E1E83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" name="Line 146">
            <a:extLst>
              <a:ext uri="{FF2B5EF4-FFF2-40B4-BE49-F238E27FC236}">
                <a16:creationId xmlns:a16="http://schemas.microsoft.com/office/drawing/2014/main" id="{6BA2DD01-EC8E-9945-A63F-E69A2B22C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155" y="4054099"/>
            <a:ext cx="2" cy="225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147">
            <a:extLst>
              <a:ext uri="{FF2B5EF4-FFF2-40B4-BE49-F238E27FC236}">
                <a16:creationId xmlns:a16="http://schemas.microsoft.com/office/drawing/2014/main" id="{F04BCE9C-46F3-6345-9348-15575C0E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955" y="3382613"/>
            <a:ext cx="4895850" cy="81017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3" name="Group 150">
            <a:extLst>
              <a:ext uri="{FF2B5EF4-FFF2-40B4-BE49-F238E27FC236}">
                <a16:creationId xmlns:a16="http://schemas.microsoft.com/office/drawing/2014/main" id="{1BFB59FB-B949-4343-8746-FA556294EC0E}"/>
              </a:ext>
            </a:extLst>
          </p:cNvPr>
          <p:cNvGrpSpPr>
            <a:grpSpLocks/>
          </p:cNvGrpSpPr>
          <p:nvPr/>
        </p:nvGrpSpPr>
        <p:grpSpPr bwMode="auto"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234" name="Text Box 148">
              <a:extLst>
                <a:ext uri="{FF2B5EF4-FFF2-40B4-BE49-F238E27FC236}">
                  <a16:creationId xmlns:a16="http://schemas.microsoft.com/office/drawing/2014/main" id="{2847F148-6A2D-A24E-9C3A-CB465715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often combined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 single box</a:t>
              </a:r>
            </a:p>
          </p:txBody>
        </p:sp>
        <p:sp>
          <p:nvSpPr>
            <p:cNvPr id="235" name="Line 149">
              <a:extLst>
                <a:ext uri="{FF2B5EF4-FFF2-40B4-BE49-F238E27FC236}">
                  <a16:creationId xmlns:a16="http://schemas.microsoft.com/office/drawing/2014/main" id="{791A7321-82EF-304E-8F5B-C7B5BF553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6" name="Group 151">
            <a:extLst>
              <a:ext uri="{FF2B5EF4-FFF2-40B4-BE49-F238E27FC236}">
                <a16:creationId xmlns:a16="http://schemas.microsoft.com/office/drawing/2014/main" id="{CAC24AE8-8B01-2646-892D-B47CEA005DE7}"/>
              </a:ext>
            </a:extLst>
          </p:cNvPr>
          <p:cNvGrpSpPr>
            <a:grpSpLocks/>
          </p:cNvGrpSpPr>
          <p:nvPr/>
        </p:nvGrpSpPr>
        <p:grpSpPr bwMode="auto">
          <a:xfrm>
            <a:off x="4250505" y="1948053"/>
            <a:ext cx="954087" cy="1027112"/>
            <a:chOff x="877" y="1008"/>
            <a:chExt cx="2747" cy="2591"/>
          </a:xfrm>
        </p:grpSpPr>
        <p:pic>
          <p:nvPicPr>
            <p:cNvPr id="237" name="Picture 152" descr="antenna_stylized">
              <a:extLst>
                <a:ext uri="{FF2B5EF4-FFF2-40B4-BE49-F238E27FC236}">
                  <a16:creationId xmlns:a16="http://schemas.microsoft.com/office/drawing/2014/main" id="{1BE3B9ED-47B2-614A-9C09-F039CFE3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153" descr="laptop_keyboard">
              <a:extLst>
                <a:ext uri="{FF2B5EF4-FFF2-40B4-BE49-F238E27FC236}">
                  <a16:creationId xmlns:a16="http://schemas.microsoft.com/office/drawing/2014/main" id="{195E45EA-7733-D744-B06F-ACC6D6D5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" name="Freeform 154">
              <a:extLst>
                <a:ext uri="{FF2B5EF4-FFF2-40B4-BE49-F238E27FC236}">
                  <a16:creationId xmlns:a16="http://schemas.microsoft.com/office/drawing/2014/main" id="{F01194AD-C0B6-BD40-8B0C-95F73DDCE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0" name="Picture 155" descr="screen">
              <a:extLst>
                <a:ext uri="{FF2B5EF4-FFF2-40B4-BE49-F238E27FC236}">
                  <a16:creationId xmlns:a16="http://schemas.microsoft.com/office/drawing/2014/main" id="{5AA702A9-39D0-0F44-9DAA-746AF6B65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reeform 156">
              <a:extLst>
                <a:ext uri="{FF2B5EF4-FFF2-40B4-BE49-F238E27FC236}">
                  <a16:creationId xmlns:a16="http://schemas.microsoft.com/office/drawing/2014/main" id="{68A5CCA6-333E-7140-BA3D-1173FFD2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7">
              <a:extLst>
                <a:ext uri="{FF2B5EF4-FFF2-40B4-BE49-F238E27FC236}">
                  <a16:creationId xmlns:a16="http://schemas.microsoft.com/office/drawing/2014/main" id="{C4A8539F-1084-394E-A596-C0B374A3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8">
              <a:extLst>
                <a:ext uri="{FF2B5EF4-FFF2-40B4-BE49-F238E27FC236}">
                  <a16:creationId xmlns:a16="http://schemas.microsoft.com/office/drawing/2014/main" id="{C76F3FE2-141C-1D47-A04F-56C430C2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9">
              <a:extLst>
                <a:ext uri="{FF2B5EF4-FFF2-40B4-BE49-F238E27FC236}">
                  <a16:creationId xmlns:a16="http://schemas.microsoft.com/office/drawing/2014/main" id="{7AC362EC-1B99-534E-95D8-5A24FAF2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60">
              <a:extLst>
                <a:ext uri="{FF2B5EF4-FFF2-40B4-BE49-F238E27FC236}">
                  <a16:creationId xmlns:a16="http://schemas.microsoft.com/office/drawing/2014/main" id="{84D8536F-497F-2D44-8E01-C75CAE45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61">
              <a:extLst>
                <a:ext uri="{FF2B5EF4-FFF2-40B4-BE49-F238E27FC236}">
                  <a16:creationId xmlns:a16="http://schemas.microsoft.com/office/drawing/2014/main" id="{01A5853F-2286-F74E-9472-2D882E491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7" name="Group 162">
              <a:extLst>
                <a:ext uri="{FF2B5EF4-FFF2-40B4-BE49-F238E27FC236}">
                  <a16:creationId xmlns:a16="http://schemas.microsoft.com/office/drawing/2014/main" id="{FC372C7C-5EC9-9544-AA74-D69BBB0D1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4" name="Freeform 163">
                <a:extLst>
                  <a:ext uri="{FF2B5EF4-FFF2-40B4-BE49-F238E27FC236}">
                    <a16:creationId xmlns:a16="http://schemas.microsoft.com/office/drawing/2014/main" id="{856C9B59-FB1D-C848-9140-35A178B50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094626E-365E-9A43-BD33-797126F0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B40F99D7-58E8-E040-B1F5-A267B2B3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66">
                <a:extLst>
                  <a:ext uri="{FF2B5EF4-FFF2-40B4-BE49-F238E27FC236}">
                    <a16:creationId xmlns:a16="http://schemas.microsoft.com/office/drawing/2014/main" id="{54B36EFA-A40E-3349-9364-BEF869A6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167">
                <a:extLst>
                  <a:ext uri="{FF2B5EF4-FFF2-40B4-BE49-F238E27FC236}">
                    <a16:creationId xmlns:a16="http://schemas.microsoft.com/office/drawing/2014/main" id="{72B5FEE0-627E-2A44-A802-F468CAA77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68">
                <a:extLst>
                  <a:ext uri="{FF2B5EF4-FFF2-40B4-BE49-F238E27FC236}">
                    <a16:creationId xmlns:a16="http://schemas.microsoft.com/office/drawing/2014/main" id="{64E86AD2-B652-474E-8F8E-4BEE58055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169">
              <a:extLst>
                <a:ext uri="{FF2B5EF4-FFF2-40B4-BE49-F238E27FC236}">
                  <a16:creationId xmlns:a16="http://schemas.microsoft.com/office/drawing/2014/main" id="{14152147-A3DF-4443-82CD-24E6A7B8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70">
              <a:extLst>
                <a:ext uri="{FF2B5EF4-FFF2-40B4-BE49-F238E27FC236}">
                  <a16:creationId xmlns:a16="http://schemas.microsoft.com/office/drawing/2014/main" id="{77E7A1C9-A3D9-AA47-AF22-8859F248B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71">
              <a:extLst>
                <a:ext uri="{FF2B5EF4-FFF2-40B4-BE49-F238E27FC236}">
                  <a16:creationId xmlns:a16="http://schemas.microsoft.com/office/drawing/2014/main" id="{9364745C-5427-5047-A89F-23E55840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72">
              <a:extLst>
                <a:ext uri="{FF2B5EF4-FFF2-40B4-BE49-F238E27FC236}">
                  <a16:creationId xmlns:a16="http://schemas.microsoft.com/office/drawing/2014/main" id="{32386009-1275-DE49-9140-E7500A95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73">
              <a:extLst>
                <a:ext uri="{FF2B5EF4-FFF2-40B4-BE49-F238E27FC236}">
                  <a16:creationId xmlns:a16="http://schemas.microsoft.com/office/drawing/2014/main" id="{87F49C34-B4C6-FA43-AA66-542D1E99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74">
              <a:extLst>
                <a:ext uri="{FF2B5EF4-FFF2-40B4-BE49-F238E27FC236}">
                  <a16:creationId xmlns:a16="http://schemas.microsoft.com/office/drawing/2014/main" id="{FEA4386D-E8CF-1A45-8AFD-BA52E4034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175">
            <a:extLst>
              <a:ext uri="{FF2B5EF4-FFF2-40B4-BE49-F238E27FC236}">
                <a16:creationId xmlns:a16="http://schemas.microsoft.com/office/drawing/2014/main" id="{B6936DC6-44F7-CB40-83FE-8A8E8F6B6953}"/>
              </a:ext>
            </a:extLst>
          </p:cNvPr>
          <p:cNvGrpSpPr>
            <a:grpSpLocks/>
          </p:cNvGrpSpPr>
          <p:nvPr/>
        </p:nvGrpSpPr>
        <p:grpSpPr bwMode="auto"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261" name="Picture 176" descr="desktop_computer_stylized_medium">
              <a:extLst>
                <a:ext uri="{FF2B5EF4-FFF2-40B4-BE49-F238E27FC236}">
                  <a16:creationId xmlns:a16="http://schemas.microsoft.com/office/drawing/2014/main" id="{DD8A088B-92B7-C94B-A78B-C7EEF5CC9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77">
              <a:extLst>
                <a:ext uri="{FF2B5EF4-FFF2-40B4-BE49-F238E27FC236}">
                  <a16:creationId xmlns:a16="http://schemas.microsoft.com/office/drawing/2014/main" id="{6BA9B84C-C884-674B-BC10-7591CA428A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178">
            <a:extLst>
              <a:ext uri="{FF2B5EF4-FFF2-40B4-BE49-F238E27FC236}">
                <a16:creationId xmlns:a16="http://schemas.microsoft.com/office/drawing/2014/main" id="{CA75072E-ACB4-2742-82C6-C3324A921E2D}"/>
              </a:ext>
            </a:extLst>
          </p:cNvPr>
          <p:cNvGrpSpPr>
            <a:grpSpLocks/>
          </p:cNvGrpSpPr>
          <p:nvPr/>
        </p:nvGrpSpPr>
        <p:grpSpPr bwMode="auto"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264" name="Picture 179" descr="desktop_computer_stylized_medium">
              <a:extLst>
                <a:ext uri="{FF2B5EF4-FFF2-40B4-BE49-F238E27FC236}">
                  <a16:creationId xmlns:a16="http://schemas.microsoft.com/office/drawing/2014/main" id="{00E678F0-099F-6844-9F36-4E5530807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5" name="Freeform 180">
              <a:extLst>
                <a:ext uri="{FF2B5EF4-FFF2-40B4-BE49-F238E27FC236}">
                  <a16:creationId xmlns:a16="http://schemas.microsoft.com/office/drawing/2014/main" id="{3F89BBB2-AF47-CE4F-8BCA-113B57610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6" name="Group 98">
            <a:extLst>
              <a:ext uri="{FF2B5EF4-FFF2-40B4-BE49-F238E27FC236}">
                <a16:creationId xmlns:a16="http://schemas.microsoft.com/office/drawing/2014/main" id="{A3DA2B28-D9C2-BC43-A42F-30A066AEF6C2}"/>
              </a:ext>
            </a:extLst>
          </p:cNvPr>
          <p:cNvGrpSpPr>
            <a:grpSpLocks/>
          </p:cNvGrpSpPr>
          <p:nvPr/>
        </p:nvGrpSpPr>
        <p:grpSpPr bwMode="auto"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267" name="Picture 101" descr="fridge2.png">
              <a:extLst>
                <a:ext uri="{FF2B5EF4-FFF2-40B4-BE49-F238E27FC236}">
                  <a16:creationId xmlns:a16="http://schemas.microsoft.com/office/drawing/2014/main" id="{59D46EB5-E84A-B84C-A47E-A7F91543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1115" descr="antenna_stylized">
              <a:extLst>
                <a:ext uri="{FF2B5EF4-FFF2-40B4-BE49-F238E27FC236}">
                  <a16:creationId xmlns:a16="http://schemas.microsoft.com/office/drawing/2014/main" id="{8EEB311B-0E27-4240-8EBE-6A91CB84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A8C1F2-8D7B-3045-B15A-5DB56AB82DFE}"/>
              </a:ext>
            </a:extLst>
          </p:cNvPr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B49BEC54-DEA5-CA4E-B957-C65E2CEC65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80E2CA-F9B2-6349-BC4E-75B4DCD9E3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588090F-19FF-6E4C-84BC-12D7596DA01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BABB54BB-EBB6-9142-9753-E527BC1E910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3E0E4E3B-AF65-094E-8217-883961A8DB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9546C5AA-74FA-3A42-86B2-47124A8C6E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F09D7B5-E321-AD40-818B-AD357E78BC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58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27" grpId="0"/>
      <p:bldP spid="2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1396</Words>
  <Application>Microsoft Macintosh PowerPoint</Application>
  <PresentationFormat>Widescreen</PresentationFormat>
  <Paragraphs>525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1_Office Theme</vt:lpstr>
      <vt:lpstr>Clip</vt:lpstr>
      <vt:lpstr>Introduction</vt:lpstr>
      <vt:lpstr>A closer look at Internet structure</vt:lpstr>
      <vt:lpstr>A closer look at Internet structure</vt:lpstr>
      <vt:lpstr>A closer look at Internet structure</vt:lpstr>
      <vt:lpstr>Access networks and physical media</vt:lpstr>
      <vt:lpstr>Access networks: cable-based access</vt:lpstr>
      <vt:lpstr>Access networks: cable-based access</vt:lpstr>
      <vt:lpstr>Access networks: digital subscriber line (DSL)</vt:lpstr>
      <vt:lpstr>Access networks: home networks</vt:lpstr>
      <vt:lpstr>Wireless access networks</vt:lpstr>
      <vt:lpstr>Access networks: enterprise networks</vt:lpstr>
      <vt:lpstr>Access networks: data center networks</vt:lpstr>
      <vt:lpstr>Host: sends packets of data</vt:lpstr>
      <vt:lpstr>Links: physical media</vt:lpstr>
      <vt:lpstr>Links: physical media</vt:lpstr>
      <vt:lpstr>Links: physical media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19</cp:revision>
  <dcterms:created xsi:type="dcterms:W3CDTF">2020-08-19T17:39:36Z</dcterms:created>
  <dcterms:modified xsi:type="dcterms:W3CDTF">2020-09-08T20:40:20Z</dcterms:modified>
</cp:coreProperties>
</file>